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handoutMasterIdLst>
    <p:handoutMasterId r:id="rId20"/>
  </p:handoutMasterIdLst>
  <p:sldIdLst>
    <p:sldId id="278" r:id="rId2"/>
    <p:sldId id="314" r:id="rId3"/>
    <p:sldId id="300" r:id="rId4"/>
    <p:sldId id="301" r:id="rId5"/>
    <p:sldId id="302" r:id="rId6"/>
    <p:sldId id="303" r:id="rId7"/>
    <p:sldId id="309" r:id="rId8"/>
    <p:sldId id="315" r:id="rId9"/>
    <p:sldId id="310" r:id="rId10"/>
    <p:sldId id="311" r:id="rId11"/>
    <p:sldId id="306" r:id="rId12"/>
    <p:sldId id="308" r:id="rId13"/>
    <p:sldId id="304" r:id="rId14"/>
    <p:sldId id="312" r:id="rId15"/>
    <p:sldId id="307" r:id="rId16"/>
    <p:sldId id="316" r:id="rId17"/>
    <p:sldId id="294" r:id="rId18"/>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 Gut" initials="TG" lastIdx="8" clrIdx="0">
    <p:extLst>
      <p:ext uri="{19B8F6BF-5375-455C-9EA6-DF929625EA0E}">
        <p15:presenceInfo xmlns:p15="http://schemas.microsoft.com/office/powerpoint/2012/main" userId="Till Gut" providerId="None"/>
      </p:ext>
    </p:extLst>
  </p:cmAuthor>
  <p:cmAuthor id="2" name="Elsa Garcia-Maltras De Blas" initials="EGDB" lastIdx="4" clrIdx="1">
    <p:extLst>
      <p:ext uri="{19B8F6BF-5375-455C-9EA6-DF929625EA0E}">
        <p15:presenceInfo xmlns:p15="http://schemas.microsoft.com/office/powerpoint/2012/main" userId="S::elsa.garcia-maltras@fiscal.es::ead65ba4-d040-41b4-90d3-5bf7b5270d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7" autoAdjust="0"/>
    <p:restoredTop sz="94660"/>
  </p:normalViewPr>
  <p:slideViewPr>
    <p:cSldViewPr snapToGrid="0">
      <p:cViewPr varScale="1">
        <p:scale>
          <a:sx n="116" d="100"/>
          <a:sy n="116" d="100"/>
        </p:scale>
        <p:origin x="84" y="152"/>
      </p:cViewPr>
      <p:guideLst/>
    </p:cSldViewPr>
  </p:slideViewPr>
  <p:notesTextViewPr>
    <p:cViewPr>
      <p:scale>
        <a:sx n="1" d="1"/>
        <a:sy n="1" d="1"/>
      </p:scale>
      <p:origin x="0" y="0"/>
    </p:cViewPr>
  </p:notesTextViewPr>
  <p:sorterViewPr>
    <p:cViewPr>
      <p:scale>
        <a:sx n="191653" d="250000"/>
        <a:sy n="191653" d="2500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12.08.2022</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12/08/2022</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4</a:t>
            </a:fld>
            <a:endParaRPr lang="es-ES"/>
          </a:p>
        </p:txBody>
      </p:sp>
    </p:spTree>
    <p:extLst>
      <p:ext uri="{BB962C8B-B14F-4D97-AF65-F5344CB8AC3E}">
        <p14:creationId xmlns:p14="http://schemas.microsoft.com/office/powerpoint/2010/main" val="3557806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a:t>Recital 72</a:t>
            </a: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r>
              <a:rPr lang="es-ES" dirty="0"/>
              <a:t>In </a:t>
            </a:r>
            <a:r>
              <a:rPr lang="es-ES" dirty="0" err="1"/>
              <a:t>cross-border</a:t>
            </a:r>
            <a:r>
              <a:rPr lang="es-ES" dirty="0"/>
              <a:t> cases, </a:t>
            </a:r>
            <a:r>
              <a:rPr lang="es-ES" dirty="0" err="1"/>
              <a:t>the</a:t>
            </a:r>
            <a:r>
              <a:rPr lang="es-ES" dirty="0"/>
              <a:t> </a:t>
            </a:r>
            <a:r>
              <a:rPr lang="es-ES" dirty="0" err="1"/>
              <a:t>handling</a:t>
            </a:r>
            <a:r>
              <a:rPr lang="es-ES" dirty="0"/>
              <a:t> </a:t>
            </a:r>
            <a:r>
              <a:rPr lang="es-ES" dirty="0" err="1"/>
              <a:t>European</a:t>
            </a:r>
            <a:r>
              <a:rPr lang="es-ES" dirty="0"/>
              <a:t> </a:t>
            </a:r>
            <a:r>
              <a:rPr lang="es-ES" dirty="0" err="1"/>
              <a:t>Delegated</a:t>
            </a:r>
            <a:r>
              <a:rPr lang="es-ES" dirty="0"/>
              <a:t> </a:t>
            </a:r>
            <a:r>
              <a:rPr lang="es-ES" dirty="0" err="1"/>
              <a:t>Prosecutor</a:t>
            </a:r>
            <a:r>
              <a:rPr lang="es-ES" dirty="0"/>
              <a:t> </a:t>
            </a:r>
            <a:r>
              <a:rPr lang="es-ES" dirty="0" err="1"/>
              <a:t>should</a:t>
            </a:r>
            <a:r>
              <a:rPr lang="es-ES" dirty="0"/>
              <a:t> be </a:t>
            </a:r>
            <a:r>
              <a:rPr lang="es-ES" dirty="0" err="1"/>
              <a:t>able</a:t>
            </a:r>
            <a:r>
              <a:rPr lang="es-ES" dirty="0"/>
              <a:t> to </a:t>
            </a:r>
            <a:r>
              <a:rPr lang="es-ES" dirty="0" err="1"/>
              <a:t>rely</a:t>
            </a:r>
            <a:r>
              <a:rPr lang="es-ES" dirty="0"/>
              <a:t> </a:t>
            </a:r>
            <a:r>
              <a:rPr lang="es-ES" dirty="0" err="1"/>
              <a:t>on</a:t>
            </a:r>
            <a:r>
              <a:rPr lang="es-ES" dirty="0"/>
              <a:t> </a:t>
            </a:r>
            <a:r>
              <a:rPr lang="es-ES" dirty="0" err="1"/>
              <a:t>assisting</a:t>
            </a:r>
            <a:r>
              <a:rPr lang="es-ES" dirty="0"/>
              <a:t> </a:t>
            </a:r>
            <a:r>
              <a:rPr lang="es-ES" dirty="0" err="1"/>
              <a:t>European</a:t>
            </a:r>
            <a:r>
              <a:rPr lang="es-ES" dirty="0"/>
              <a:t> </a:t>
            </a:r>
            <a:r>
              <a:rPr lang="es-ES" dirty="0" err="1"/>
              <a:t>Delegated</a:t>
            </a:r>
            <a:r>
              <a:rPr lang="es-ES" dirty="0"/>
              <a:t> </a:t>
            </a:r>
            <a:r>
              <a:rPr lang="es-ES" dirty="0" err="1"/>
              <a:t>Prosecutors</a:t>
            </a:r>
            <a:r>
              <a:rPr lang="es-ES" dirty="0"/>
              <a:t> </a:t>
            </a:r>
            <a:r>
              <a:rPr lang="es-ES" dirty="0" err="1"/>
              <a:t>when</a:t>
            </a:r>
            <a:r>
              <a:rPr lang="es-ES" dirty="0"/>
              <a:t> </a:t>
            </a:r>
            <a:r>
              <a:rPr lang="es-ES" dirty="0" err="1"/>
              <a:t>measures</a:t>
            </a:r>
            <a:r>
              <a:rPr lang="es-ES" dirty="0"/>
              <a:t> </a:t>
            </a:r>
            <a:r>
              <a:rPr lang="es-ES" dirty="0" err="1"/>
              <a:t>need</a:t>
            </a:r>
            <a:r>
              <a:rPr lang="es-ES" dirty="0"/>
              <a:t> to be </a:t>
            </a:r>
            <a:r>
              <a:rPr lang="es-ES" dirty="0" err="1"/>
              <a:t>undertaken</a:t>
            </a:r>
            <a:r>
              <a:rPr lang="es-ES" dirty="0"/>
              <a:t> in </a:t>
            </a:r>
            <a:r>
              <a:rPr lang="es-ES" dirty="0" err="1"/>
              <a:t>other</a:t>
            </a:r>
            <a:r>
              <a:rPr lang="es-ES" dirty="0"/>
              <a:t> </a:t>
            </a:r>
            <a:r>
              <a:rPr lang="es-ES" dirty="0" err="1"/>
              <a:t>Member</a:t>
            </a:r>
            <a:r>
              <a:rPr lang="es-ES" dirty="0"/>
              <a:t> </a:t>
            </a:r>
            <a:r>
              <a:rPr lang="es-ES" dirty="0" err="1"/>
              <a:t>States</a:t>
            </a:r>
            <a:r>
              <a:rPr lang="es-ES" dirty="0"/>
              <a:t>. </a:t>
            </a:r>
            <a:r>
              <a:rPr lang="es-ES" dirty="0" err="1"/>
              <a:t>Where</a:t>
            </a:r>
            <a:r>
              <a:rPr lang="es-ES" dirty="0"/>
              <a:t> judicial </a:t>
            </a:r>
            <a:r>
              <a:rPr lang="es-ES" dirty="0" err="1"/>
              <a:t>authorisation</a:t>
            </a:r>
            <a:r>
              <a:rPr lang="es-ES" dirty="0"/>
              <a:t> </a:t>
            </a:r>
            <a:r>
              <a:rPr lang="es-ES" dirty="0" err="1"/>
              <a:t>is</a:t>
            </a:r>
            <a:r>
              <a:rPr lang="es-ES" dirty="0"/>
              <a:t> </a:t>
            </a:r>
            <a:r>
              <a:rPr lang="es-ES" dirty="0" err="1"/>
              <a:t>required</a:t>
            </a:r>
            <a:r>
              <a:rPr lang="es-ES" dirty="0"/>
              <a:t> </a:t>
            </a:r>
            <a:r>
              <a:rPr lang="es-ES" dirty="0" err="1"/>
              <a:t>for</a:t>
            </a:r>
            <a:r>
              <a:rPr lang="es-ES" dirty="0"/>
              <a:t> </a:t>
            </a:r>
            <a:r>
              <a:rPr lang="es-ES" dirty="0" err="1"/>
              <a:t>such</a:t>
            </a:r>
            <a:r>
              <a:rPr lang="es-ES" dirty="0"/>
              <a:t> a </a:t>
            </a:r>
            <a:r>
              <a:rPr lang="es-ES" dirty="0" err="1"/>
              <a:t>measure</a:t>
            </a:r>
            <a:r>
              <a:rPr lang="es-ES" dirty="0"/>
              <a:t>, </a:t>
            </a:r>
            <a:r>
              <a:rPr lang="es-ES" dirty="0" err="1"/>
              <a:t>it</a:t>
            </a:r>
            <a:r>
              <a:rPr lang="es-ES" dirty="0"/>
              <a:t> </a:t>
            </a:r>
            <a:r>
              <a:rPr lang="es-ES" dirty="0" err="1"/>
              <a:t>should</a:t>
            </a:r>
            <a:r>
              <a:rPr lang="es-ES" dirty="0"/>
              <a:t> be </a:t>
            </a:r>
            <a:r>
              <a:rPr lang="es-ES" dirty="0" err="1"/>
              <a:t>clearly</a:t>
            </a:r>
            <a:r>
              <a:rPr lang="es-ES" dirty="0"/>
              <a:t> </a:t>
            </a:r>
            <a:r>
              <a:rPr lang="es-ES" dirty="0" err="1"/>
              <a:t>specified</a:t>
            </a:r>
            <a:r>
              <a:rPr lang="es-ES" dirty="0"/>
              <a:t> in </a:t>
            </a:r>
            <a:r>
              <a:rPr lang="es-ES" dirty="0" err="1"/>
              <a:t>which</a:t>
            </a:r>
            <a:r>
              <a:rPr lang="es-ES" dirty="0"/>
              <a:t> </a:t>
            </a:r>
            <a:r>
              <a:rPr lang="es-ES" dirty="0" err="1"/>
              <a:t>Member</a:t>
            </a:r>
            <a:r>
              <a:rPr lang="es-ES" dirty="0"/>
              <a:t> </a:t>
            </a:r>
            <a:r>
              <a:rPr lang="es-ES" dirty="0" err="1"/>
              <a:t>State</a:t>
            </a:r>
            <a:r>
              <a:rPr lang="es-ES" dirty="0"/>
              <a:t> </a:t>
            </a:r>
            <a:r>
              <a:rPr lang="es-ES" dirty="0" err="1"/>
              <a:t>the</a:t>
            </a:r>
            <a:r>
              <a:rPr lang="es-ES" dirty="0"/>
              <a:t> </a:t>
            </a:r>
            <a:r>
              <a:rPr lang="es-ES" dirty="0" err="1"/>
              <a:t>authorisation</a:t>
            </a:r>
            <a:r>
              <a:rPr lang="es-ES" dirty="0"/>
              <a:t> </a:t>
            </a:r>
            <a:r>
              <a:rPr lang="es-ES" dirty="0" err="1"/>
              <a:t>should</a:t>
            </a:r>
            <a:r>
              <a:rPr lang="es-ES" dirty="0"/>
              <a:t> be </a:t>
            </a:r>
            <a:r>
              <a:rPr lang="es-ES" dirty="0" err="1"/>
              <a:t>obtained</a:t>
            </a:r>
            <a:r>
              <a:rPr lang="es-ES" dirty="0"/>
              <a:t>, </a:t>
            </a:r>
            <a:r>
              <a:rPr lang="es-ES" dirty="0" err="1"/>
              <a:t>but</a:t>
            </a:r>
            <a:r>
              <a:rPr lang="es-ES" dirty="0"/>
              <a:t> in </a:t>
            </a:r>
            <a:r>
              <a:rPr lang="es-ES" dirty="0" err="1"/>
              <a:t>any</a:t>
            </a:r>
            <a:r>
              <a:rPr lang="es-ES" dirty="0"/>
              <a:t> case </a:t>
            </a:r>
            <a:r>
              <a:rPr lang="es-ES" dirty="0" err="1"/>
              <a:t>there</a:t>
            </a:r>
            <a:r>
              <a:rPr lang="es-ES" dirty="0"/>
              <a:t> </a:t>
            </a:r>
            <a:r>
              <a:rPr lang="es-ES" dirty="0" err="1"/>
              <a:t>should</a:t>
            </a:r>
            <a:r>
              <a:rPr lang="es-ES" dirty="0"/>
              <a:t> be </a:t>
            </a:r>
            <a:r>
              <a:rPr lang="es-ES" b="1" dirty="0" err="1"/>
              <a:t>only</a:t>
            </a:r>
            <a:r>
              <a:rPr lang="es-ES" b="1" dirty="0"/>
              <a:t> </a:t>
            </a:r>
            <a:r>
              <a:rPr lang="es-ES" b="1" dirty="0" err="1"/>
              <a:t>one</a:t>
            </a:r>
            <a:r>
              <a:rPr lang="es-ES" b="1" dirty="0"/>
              <a:t> </a:t>
            </a:r>
            <a:r>
              <a:rPr lang="es-ES" b="1" dirty="0" err="1"/>
              <a:t>authorisation</a:t>
            </a:r>
            <a:r>
              <a:rPr lang="es-ES" dirty="0"/>
              <a:t>. </a:t>
            </a:r>
            <a:r>
              <a:rPr lang="es-ES" dirty="0" err="1"/>
              <a:t>If</a:t>
            </a:r>
            <a:r>
              <a:rPr lang="es-ES" dirty="0"/>
              <a:t> </a:t>
            </a:r>
            <a:r>
              <a:rPr lang="es-ES" dirty="0" err="1"/>
              <a:t>an</a:t>
            </a:r>
            <a:r>
              <a:rPr lang="es-ES" dirty="0"/>
              <a:t> </a:t>
            </a:r>
            <a:r>
              <a:rPr lang="es-ES" dirty="0" err="1"/>
              <a:t>investigation</a:t>
            </a:r>
            <a:r>
              <a:rPr lang="es-ES" dirty="0"/>
              <a:t> </a:t>
            </a:r>
            <a:r>
              <a:rPr lang="es-ES" dirty="0" err="1"/>
              <a:t>measure</a:t>
            </a:r>
            <a:r>
              <a:rPr lang="es-ES" dirty="0"/>
              <a:t> </a:t>
            </a:r>
            <a:r>
              <a:rPr lang="es-ES" dirty="0" err="1"/>
              <a:t>is</a:t>
            </a:r>
            <a:r>
              <a:rPr lang="es-ES" dirty="0"/>
              <a:t> </a:t>
            </a:r>
            <a:r>
              <a:rPr lang="es-ES" dirty="0" err="1"/>
              <a:t>finally</a:t>
            </a:r>
            <a:r>
              <a:rPr lang="es-ES" dirty="0"/>
              <a:t> </a:t>
            </a:r>
            <a:r>
              <a:rPr lang="es-ES" dirty="0" err="1"/>
              <a:t>refused</a:t>
            </a:r>
            <a:r>
              <a:rPr lang="es-ES" dirty="0"/>
              <a:t> </a:t>
            </a:r>
            <a:r>
              <a:rPr lang="es-ES" dirty="0" err="1"/>
              <a:t>by</a:t>
            </a:r>
            <a:r>
              <a:rPr lang="es-ES" dirty="0"/>
              <a:t> </a:t>
            </a:r>
            <a:r>
              <a:rPr lang="es-ES" dirty="0" err="1"/>
              <a:t>the</a:t>
            </a:r>
            <a:r>
              <a:rPr lang="es-ES" dirty="0"/>
              <a:t> judicial </a:t>
            </a:r>
            <a:r>
              <a:rPr lang="es-ES" dirty="0" err="1"/>
              <a:t>authorities</a:t>
            </a:r>
            <a:r>
              <a:rPr lang="es-ES" dirty="0"/>
              <a:t>, </a:t>
            </a:r>
            <a:r>
              <a:rPr lang="es-ES" dirty="0" err="1"/>
              <a:t>namely</a:t>
            </a:r>
            <a:r>
              <a:rPr lang="es-ES" dirty="0"/>
              <a:t> </a:t>
            </a:r>
            <a:r>
              <a:rPr lang="es-ES" dirty="0" err="1"/>
              <a:t>after</a:t>
            </a:r>
            <a:r>
              <a:rPr lang="es-ES" dirty="0"/>
              <a:t> </a:t>
            </a:r>
            <a:r>
              <a:rPr lang="es-ES" dirty="0" err="1"/>
              <a:t>all</a:t>
            </a:r>
            <a:r>
              <a:rPr lang="es-ES" dirty="0"/>
              <a:t> legal remedies </a:t>
            </a:r>
            <a:r>
              <a:rPr lang="es-ES" dirty="0" err="1"/>
              <a:t>have</a:t>
            </a:r>
            <a:r>
              <a:rPr lang="es-ES" dirty="0"/>
              <a:t> </a:t>
            </a:r>
            <a:r>
              <a:rPr lang="es-ES" dirty="0" err="1"/>
              <a:t>been</a:t>
            </a:r>
            <a:r>
              <a:rPr lang="es-ES" dirty="0"/>
              <a:t> </a:t>
            </a:r>
            <a:r>
              <a:rPr lang="es-ES" dirty="0" err="1"/>
              <a:t>exhausted</a:t>
            </a:r>
            <a:r>
              <a:rPr lang="es-ES" dirty="0"/>
              <a:t>, </a:t>
            </a:r>
            <a:r>
              <a:rPr lang="es-ES" dirty="0" err="1"/>
              <a:t>the</a:t>
            </a:r>
            <a:r>
              <a:rPr lang="es-ES" dirty="0"/>
              <a:t> </a:t>
            </a:r>
            <a:r>
              <a:rPr lang="es-ES" dirty="0" err="1"/>
              <a:t>handling</a:t>
            </a:r>
            <a:r>
              <a:rPr lang="es-ES" dirty="0"/>
              <a:t> </a:t>
            </a:r>
            <a:r>
              <a:rPr lang="es-ES" dirty="0" err="1"/>
              <a:t>European</a:t>
            </a:r>
            <a:r>
              <a:rPr lang="es-ES" dirty="0"/>
              <a:t> </a:t>
            </a:r>
            <a:r>
              <a:rPr lang="es-ES" dirty="0" err="1"/>
              <a:t>Delegated</a:t>
            </a:r>
            <a:r>
              <a:rPr lang="es-ES" dirty="0"/>
              <a:t> </a:t>
            </a:r>
            <a:r>
              <a:rPr lang="es-ES" dirty="0" err="1"/>
              <a:t>Prosecutor</a:t>
            </a:r>
            <a:r>
              <a:rPr lang="es-ES" dirty="0"/>
              <a:t> </a:t>
            </a:r>
            <a:r>
              <a:rPr lang="es-ES" dirty="0" err="1"/>
              <a:t>should</a:t>
            </a:r>
            <a:r>
              <a:rPr lang="es-ES" dirty="0"/>
              <a:t> </a:t>
            </a:r>
            <a:r>
              <a:rPr lang="es-ES" dirty="0" err="1"/>
              <a:t>withdraw</a:t>
            </a:r>
            <a:r>
              <a:rPr lang="es-ES" dirty="0"/>
              <a:t> </a:t>
            </a:r>
            <a:r>
              <a:rPr lang="es-ES" dirty="0" err="1"/>
              <a:t>the</a:t>
            </a:r>
            <a:r>
              <a:rPr lang="es-ES" dirty="0"/>
              <a:t> </a:t>
            </a:r>
            <a:r>
              <a:rPr lang="es-ES" dirty="0" err="1"/>
              <a:t>request</a:t>
            </a:r>
            <a:r>
              <a:rPr lang="es-ES" dirty="0"/>
              <a:t> </a:t>
            </a:r>
            <a:r>
              <a:rPr lang="es-ES" dirty="0" err="1"/>
              <a:t>or</a:t>
            </a:r>
            <a:r>
              <a:rPr lang="es-ES" dirty="0"/>
              <a:t> </a:t>
            </a:r>
            <a:r>
              <a:rPr lang="es-ES" dirty="0" err="1"/>
              <a:t>the</a:t>
            </a:r>
            <a:r>
              <a:rPr lang="es-ES" dirty="0"/>
              <a:t> </a:t>
            </a:r>
            <a:r>
              <a:rPr lang="es-ES" dirty="0" err="1"/>
              <a:t>order</a:t>
            </a:r>
            <a:r>
              <a:rPr lang="es-ES" dirty="0"/>
              <a:t>.</a:t>
            </a:r>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10</a:t>
            </a:fld>
            <a:endParaRPr lang="es-ES"/>
          </a:p>
        </p:txBody>
      </p:sp>
    </p:spTree>
    <p:extLst>
      <p:ext uri="{BB962C8B-B14F-4D97-AF65-F5344CB8AC3E}">
        <p14:creationId xmlns:p14="http://schemas.microsoft.com/office/powerpoint/2010/main" val="2336869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JITs = joint investigation teams consisting of prosecutors and law enforcement authorities established by a written agreement between different countries for a limited time. JITs directly collect evidence according to the law of the country where it is gathered that can be directly shared with participants without the need to use other MLA tools. </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11</a:t>
            </a:fld>
            <a:endParaRPr lang="es-ES"/>
          </a:p>
        </p:txBody>
      </p:sp>
    </p:spTree>
    <p:extLst>
      <p:ext uri="{BB962C8B-B14F-4D97-AF65-F5344CB8AC3E}">
        <p14:creationId xmlns:p14="http://schemas.microsoft.com/office/powerpoint/2010/main" val="2464581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The correct answer is C)</a:t>
            </a:r>
            <a:endParaRPr lang="en-GB"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16</a:t>
            </a:fld>
            <a:endParaRPr lang="es-ES"/>
          </a:p>
        </p:txBody>
      </p:sp>
    </p:spTree>
    <p:extLst>
      <p:ext uri="{BB962C8B-B14F-4D97-AF65-F5344CB8AC3E}">
        <p14:creationId xmlns:p14="http://schemas.microsoft.com/office/powerpoint/2010/main" val="27730917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r>
              <a:rPr lang="en-US" dirty="0"/>
              <a:t/>
            </a:r>
            <a:br>
              <a:rPr lang="en-US" dirty="0"/>
            </a:br>
            <a:r>
              <a:rPr lang="en-US" dirty="0"/>
              <a:t/>
            </a: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n-US" dirty="0" err="1" smtClean="0">
                <a:solidFill>
                  <a:schemeClr val="bg1"/>
                </a:solidFill>
              </a:rPr>
              <a:t>Yhteistyö</a:t>
            </a:r>
            <a:r>
              <a:rPr lang="en-US" dirty="0" smtClean="0">
                <a:solidFill>
                  <a:schemeClr val="bg1"/>
                </a:solidFill>
              </a:rPr>
              <a:t> </a:t>
            </a:r>
            <a:r>
              <a:rPr lang="en-US" dirty="0" err="1" smtClean="0">
                <a:solidFill>
                  <a:schemeClr val="bg1"/>
                </a:solidFill>
              </a:rPr>
              <a:t>EPPO:n</a:t>
            </a:r>
            <a:r>
              <a:rPr lang="en-US" dirty="0" smtClean="0">
                <a:solidFill>
                  <a:schemeClr val="bg1"/>
                </a:solidFill>
              </a:rPr>
              <a:t> </a:t>
            </a:r>
            <a:r>
              <a:rPr lang="en-US" dirty="0" err="1" smtClean="0">
                <a:solidFill>
                  <a:schemeClr val="bg1"/>
                </a:solidFill>
              </a:rPr>
              <a:t>kanssa</a:t>
            </a:r>
            <a:r>
              <a:rPr lang="en-US" dirty="0" smtClean="0">
                <a:solidFill>
                  <a:schemeClr val="bg1"/>
                </a:solidFill>
              </a:rPr>
              <a:t> </a:t>
            </a:r>
            <a:r>
              <a:rPr lang="en-US" dirty="0" err="1" smtClean="0">
                <a:solidFill>
                  <a:schemeClr val="bg1"/>
                </a:solidFill>
              </a:rPr>
              <a:t>kansallisella</a:t>
            </a:r>
            <a:r>
              <a:rPr lang="en-US" dirty="0" smtClean="0">
                <a:solidFill>
                  <a:schemeClr val="bg1"/>
                </a:solidFill>
              </a:rPr>
              <a:t> </a:t>
            </a:r>
            <a:r>
              <a:rPr lang="en-US" dirty="0" err="1" smtClean="0">
                <a:solidFill>
                  <a:schemeClr val="bg1"/>
                </a:solidFill>
              </a:rPr>
              <a:t>tasdolla</a:t>
            </a:r>
            <a:r>
              <a:rPr lang="en-US" dirty="0" smtClean="0">
                <a:solidFill>
                  <a:schemeClr val="bg1"/>
                </a:solidFill>
              </a:rPr>
              <a:t> – </a:t>
            </a:r>
            <a:r>
              <a:rPr lang="en-US" dirty="0">
                <a:solidFill>
                  <a:schemeClr val="bg1"/>
                </a:solidFill>
              </a:rPr>
              <a:t/>
            </a:r>
            <a:br>
              <a:rPr lang="en-US" dirty="0">
                <a:solidFill>
                  <a:schemeClr val="bg1"/>
                </a:solidFill>
              </a:rPr>
            </a:br>
            <a:r>
              <a:rPr lang="en-US" dirty="0" err="1" smtClean="0">
                <a:solidFill>
                  <a:schemeClr val="bg1"/>
                </a:solidFill>
              </a:rPr>
              <a:t>Koulutusmateriaali</a:t>
            </a:r>
            <a:r>
              <a:rPr lang="en-US" dirty="0" smtClean="0">
                <a:solidFill>
                  <a:schemeClr val="bg1"/>
                </a:solidFill>
              </a:rPr>
              <a:t> </a:t>
            </a:r>
            <a:r>
              <a:rPr lang="en-US" dirty="0" err="1" smtClean="0">
                <a:solidFill>
                  <a:schemeClr val="bg1"/>
                </a:solidFill>
              </a:rPr>
              <a:t>syyttäjille</a:t>
            </a:r>
            <a:r>
              <a:rPr lang="en-US" dirty="0" smtClean="0">
                <a:solidFill>
                  <a:schemeClr val="bg1"/>
                </a:solidFill>
              </a:rPr>
              <a:t> ja </a:t>
            </a:r>
            <a:r>
              <a:rPr lang="en-US" dirty="0" err="1" smtClean="0">
                <a:solidFill>
                  <a:schemeClr val="bg1"/>
                </a:solidFill>
              </a:rPr>
              <a:t>tutkintatuomareille</a:t>
            </a:r>
            <a:endParaRPr lang="de-DE" dirty="0">
              <a:solidFill>
                <a:schemeClr val="bg1"/>
              </a:solidFill>
            </a:endParaRP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13EA9451-3414-41B0-9190-5354228799FF}"/>
              </a:ext>
            </a:extLst>
          </p:cNvPr>
          <p:cNvSpPr txBox="1"/>
          <p:nvPr/>
        </p:nvSpPr>
        <p:spPr>
          <a:xfrm>
            <a:off x="619107" y="1736404"/>
            <a:ext cx="10661424" cy="1938992"/>
          </a:xfrm>
          <a:prstGeom prst="rect">
            <a:avLst/>
          </a:prstGeom>
          <a:solidFill>
            <a:schemeClr val="accent1"/>
          </a:solidFill>
        </p:spPr>
        <p:txBody>
          <a:bodyPr wrap="square" rtlCol="0">
            <a:spAutoFit/>
          </a:bodyPr>
          <a:lstStyle/>
          <a:p>
            <a:pPr algn="ctr"/>
            <a:r>
              <a:rPr lang="es-ES_tradnl" sz="60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EPPO &amp; EU </a:t>
            </a:r>
            <a:r>
              <a:rPr lang="es-ES_tradnl" sz="6000" b="1" dirty="0" err="1" smtClean="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oikeudellisen</a:t>
            </a:r>
            <a:r>
              <a:rPr lang="es-ES_tradnl" sz="6000" b="1" dirty="0" smtClean="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 </a:t>
            </a:r>
            <a:r>
              <a:rPr lang="es-ES_tradnl" sz="6000" b="1" dirty="0" err="1" smtClean="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yhteistyön</a:t>
            </a:r>
            <a:r>
              <a:rPr lang="es-ES_tradnl" sz="6000" b="1" dirty="0" smtClean="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 </a:t>
            </a:r>
            <a:r>
              <a:rPr lang="es-ES_tradnl" sz="6000" b="1" dirty="0" err="1" smtClean="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välineet</a:t>
            </a:r>
            <a:endParaRPr lang="hu-HU" sz="60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233211"/>
            <a:ext cx="9967452" cy="801691"/>
          </a:xfrm>
        </p:spPr>
        <p:txBody>
          <a:bodyPr>
            <a:normAutofit/>
          </a:bodyPr>
          <a:lstStyle/>
          <a:p>
            <a:r>
              <a:rPr lang="es-ES_tradnl" sz="3600" dirty="0" smtClean="0"/>
              <a:t>VASTAVUOINEN TUNNISTAMINEN JA ENEMMÄN</a:t>
            </a:r>
            <a:endParaRPr lang="es-ES" sz="3600" dirty="0"/>
          </a:p>
        </p:txBody>
      </p:sp>
      <p:sp>
        <p:nvSpPr>
          <p:cNvPr id="3" name="Subtítulo 2"/>
          <p:cNvSpPr>
            <a:spLocks noGrp="1"/>
          </p:cNvSpPr>
          <p:nvPr>
            <p:ph idx="1"/>
          </p:nvPr>
        </p:nvSpPr>
        <p:spPr/>
        <p:txBody>
          <a:bodyPr>
            <a:normAutofit fontScale="92500" lnSpcReduction="20000"/>
          </a:bodyPr>
          <a:lstStyle/>
          <a:p>
            <a:pPr algn="just"/>
            <a:endParaRPr lang="es-ES_tradnl" b="1" dirty="0"/>
          </a:p>
          <a:p>
            <a:pPr algn="just"/>
            <a:r>
              <a:rPr lang="es-ES_tradnl" b="1" dirty="0" smtClean="0">
                <a:solidFill>
                  <a:schemeClr val="tx1"/>
                </a:solidFill>
                <a:latin typeface="+mn-lt"/>
              </a:rPr>
              <a:t>EPPO-</a:t>
            </a:r>
            <a:r>
              <a:rPr lang="es-ES_tradnl" b="1" dirty="0" err="1" smtClean="0">
                <a:solidFill>
                  <a:schemeClr val="tx1"/>
                </a:solidFill>
                <a:latin typeface="+mn-lt"/>
              </a:rPr>
              <a:t>tutkinnat</a:t>
            </a:r>
            <a:r>
              <a:rPr lang="es-ES_tradnl" b="1" dirty="0" smtClean="0">
                <a:solidFill>
                  <a:schemeClr val="tx1"/>
                </a:solidFill>
                <a:latin typeface="+mn-lt"/>
              </a:rPr>
              <a:t> </a:t>
            </a:r>
            <a:r>
              <a:rPr lang="es-ES_tradnl" b="1" dirty="0" err="1" smtClean="0">
                <a:solidFill>
                  <a:schemeClr val="tx1"/>
                </a:solidFill>
                <a:latin typeface="+mn-lt"/>
              </a:rPr>
              <a:t>jäsenvaltioissa</a:t>
            </a:r>
            <a:r>
              <a:rPr lang="es-ES_tradnl" b="1" dirty="0" smtClean="0">
                <a:solidFill>
                  <a:schemeClr val="tx1"/>
                </a:solidFill>
                <a:latin typeface="+mn-lt"/>
              </a:rPr>
              <a:t>: </a:t>
            </a:r>
            <a:r>
              <a:rPr lang="es-ES_tradnl" b="1" dirty="0" err="1" smtClean="0">
                <a:solidFill>
                  <a:schemeClr val="tx1"/>
                </a:solidFill>
                <a:latin typeface="+mn-lt"/>
              </a:rPr>
              <a:t>Kuinka</a:t>
            </a:r>
            <a:r>
              <a:rPr lang="es-ES_tradnl" b="1" dirty="0" smtClean="0">
                <a:solidFill>
                  <a:schemeClr val="tx1"/>
                </a:solidFill>
                <a:latin typeface="+mn-lt"/>
              </a:rPr>
              <a:t> se </a:t>
            </a:r>
            <a:r>
              <a:rPr lang="es-ES_tradnl" b="1" dirty="0" err="1" smtClean="0">
                <a:solidFill>
                  <a:schemeClr val="tx1"/>
                </a:solidFill>
                <a:latin typeface="+mn-lt"/>
              </a:rPr>
              <a:t>toimii</a:t>
            </a:r>
            <a:r>
              <a:rPr lang="es-ES_tradnl" b="1" dirty="0" smtClean="0">
                <a:solidFill>
                  <a:schemeClr val="tx1"/>
                </a:solidFill>
                <a:latin typeface="+mn-lt"/>
              </a:rPr>
              <a:t>?</a:t>
            </a:r>
            <a:endParaRPr lang="es-ES_tradnl" b="1" dirty="0">
              <a:solidFill>
                <a:schemeClr val="tx1"/>
              </a:solidFill>
              <a:latin typeface="+mn-lt"/>
            </a:endParaRPr>
          </a:p>
          <a:p>
            <a:pPr algn="just"/>
            <a:r>
              <a:rPr lang="es-ES_tradnl" b="1" dirty="0">
                <a:solidFill>
                  <a:schemeClr val="tx1"/>
                </a:solidFill>
                <a:latin typeface="+mn-lt"/>
              </a:rPr>
              <a:t>Art. 31 </a:t>
            </a:r>
            <a:r>
              <a:rPr lang="es-ES_tradnl" b="1" dirty="0" err="1" smtClean="0">
                <a:solidFill>
                  <a:schemeClr val="tx1"/>
                </a:solidFill>
                <a:latin typeface="+mn-lt"/>
              </a:rPr>
              <a:t>rajatylittävät</a:t>
            </a:r>
            <a:r>
              <a:rPr lang="es-ES_tradnl" b="1" dirty="0" smtClean="0">
                <a:solidFill>
                  <a:schemeClr val="tx1"/>
                </a:solidFill>
                <a:latin typeface="+mn-lt"/>
              </a:rPr>
              <a:t> </a:t>
            </a:r>
            <a:r>
              <a:rPr lang="es-ES_tradnl" b="1" dirty="0" err="1" smtClean="0">
                <a:solidFill>
                  <a:schemeClr val="tx1"/>
                </a:solidFill>
                <a:latin typeface="+mn-lt"/>
              </a:rPr>
              <a:t>rikostutkinnat</a:t>
            </a:r>
            <a:r>
              <a:rPr lang="es-ES_tradnl" b="1" dirty="0" smtClean="0">
                <a:solidFill>
                  <a:schemeClr val="tx1"/>
                </a:solidFill>
                <a:latin typeface="+mn-lt"/>
              </a:rPr>
              <a:t>:</a:t>
            </a:r>
            <a:endParaRPr lang="es-ES_tradnl" b="1" dirty="0">
              <a:solidFill>
                <a:schemeClr val="tx1"/>
              </a:solidFill>
              <a:latin typeface="+mn-lt"/>
            </a:endParaRPr>
          </a:p>
          <a:p>
            <a:pPr algn="just"/>
            <a:r>
              <a:rPr lang="es-ES_tradnl" dirty="0" err="1" smtClean="0">
                <a:solidFill>
                  <a:schemeClr val="tx1"/>
                </a:solidFill>
                <a:latin typeface="+mn-lt"/>
              </a:rPr>
              <a:t>Käsittelvä</a:t>
            </a:r>
            <a:r>
              <a:rPr lang="es-ES_tradnl" dirty="0" smtClean="0">
                <a:solidFill>
                  <a:schemeClr val="tx1"/>
                </a:solidFill>
                <a:latin typeface="+mn-lt"/>
              </a:rPr>
              <a:t> EDP </a:t>
            </a:r>
            <a:r>
              <a:rPr lang="es-ES_tradnl" dirty="0" err="1" smtClean="0">
                <a:solidFill>
                  <a:schemeClr val="tx1"/>
                </a:solidFill>
                <a:latin typeface="+mn-lt"/>
              </a:rPr>
              <a:t>antaa</a:t>
            </a:r>
            <a:r>
              <a:rPr lang="es-ES_tradnl" dirty="0" smtClean="0">
                <a:solidFill>
                  <a:schemeClr val="tx1"/>
                </a:solidFill>
                <a:latin typeface="+mn-lt"/>
              </a:rPr>
              <a:t> </a:t>
            </a:r>
            <a:r>
              <a:rPr lang="es-ES_tradnl" dirty="0" err="1" smtClean="0">
                <a:solidFill>
                  <a:schemeClr val="tx1"/>
                </a:solidFill>
                <a:latin typeface="+mn-lt"/>
              </a:rPr>
              <a:t>tehtävän</a:t>
            </a:r>
            <a:r>
              <a:rPr lang="es-ES_tradnl" dirty="0" smtClean="0">
                <a:solidFill>
                  <a:schemeClr val="tx1"/>
                </a:solidFill>
                <a:latin typeface="+mn-lt"/>
              </a:rPr>
              <a:t> </a:t>
            </a:r>
            <a:r>
              <a:rPr lang="es-ES_tradnl" dirty="0" err="1" smtClean="0">
                <a:solidFill>
                  <a:schemeClr val="tx1"/>
                </a:solidFill>
                <a:latin typeface="+mn-lt"/>
              </a:rPr>
              <a:t>tutkintatoimenpiteen</a:t>
            </a:r>
            <a:r>
              <a:rPr lang="es-ES_tradnl" dirty="0">
                <a:solidFill>
                  <a:schemeClr val="tx1"/>
                </a:solidFill>
                <a:latin typeface="+mn-lt"/>
              </a:rPr>
              <a:t> </a:t>
            </a:r>
            <a:r>
              <a:rPr lang="es-ES_tradnl" dirty="0" err="1" smtClean="0">
                <a:solidFill>
                  <a:schemeClr val="tx1"/>
                </a:solidFill>
                <a:latin typeface="+mn-lt"/>
              </a:rPr>
              <a:t>suorittamiseksi</a:t>
            </a:r>
            <a:r>
              <a:rPr lang="es-ES_tradnl" dirty="0" smtClean="0">
                <a:solidFill>
                  <a:schemeClr val="tx1"/>
                </a:solidFill>
                <a:latin typeface="+mn-lt"/>
              </a:rPr>
              <a:t> </a:t>
            </a:r>
            <a:r>
              <a:rPr lang="es-ES_tradnl" dirty="0">
                <a:solidFill>
                  <a:schemeClr val="tx1"/>
                </a:solidFill>
                <a:latin typeface="+mn-lt"/>
              </a:rPr>
              <a:t>(</a:t>
            </a:r>
            <a:r>
              <a:rPr lang="es-ES_tradnl" dirty="0" err="1" smtClean="0">
                <a:solidFill>
                  <a:schemeClr val="tx1"/>
                </a:solidFill>
                <a:latin typeface="+mn-lt"/>
              </a:rPr>
              <a:t>EPPO:n</a:t>
            </a:r>
            <a:r>
              <a:rPr lang="es-ES_tradnl" dirty="0" smtClean="0">
                <a:solidFill>
                  <a:schemeClr val="tx1"/>
                </a:solidFill>
                <a:latin typeface="+mn-lt"/>
              </a:rPr>
              <a:t> </a:t>
            </a:r>
            <a:r>
              <a:rPr lang="es-ES_tradnl" dirty="0" err="1" smtClean="0">
                <a:solidFill>
                  <a:schemeClr val="tx1"/>
                </a:solidFill>
                <a:latin typeface="+mn-lt"/>
              </a:rPr>
              <a:t>asianhallintajärjestelmän</a:t>
            </a:r>
            <a:r>
              <a:rPr lang="es-ES_tradnl" dirty="0" smtClean="0">
                <a:solidFill>
                  <a:schemeClr val="tx1"/>
                </a:solidFill>
                <a:latin typeface="+mn-lt"/>
              </a:rPr>
              <a:t> </a:t>
            </a:r>
            <a:r>
              <a:rPr lang="es-ES_tradnl" dirty="0" err="1" smtClean="0">
                <a:solidFill>
                  <a:schemeClr val="tx1"/>
                </a:solidFill>
                <a:latin typeface="+mn-lt"/>
              </a:rPr>
              <a:t>kautta</a:t>
            </a:r>
            <a:r>
              <a:rPr lang="es-ES_tradnl" dirty="0" smtClean="0">
                <a:solidFill>
                  <a:schemeClr val="tx1"/>
                </a:solidFill>
                <a:latin typeface="+mn-lt"/>
              </a:rPr>
              <a:t>) </a:t>
            </a:r>
            <a:r>
              <a:rPr lang="es-ES_tradnl" dirty="0" err="1" smtClean="0">
                <a:solidFill>
                  <a:schemeClr val="tx1"/>
                </a:solidFill>
                <a:latin typeface="+mn-lt"/>
              </a:rPr>
              <a:t>toiselle</a:t>
            </a:r>
            <a:r>
              <a:rPr lang="es-ES_tradnl" dirty="0" smtClean="0">
                <a:solidFill>
                  <a:schemeClr val="tx1"/>
                </a:solidFill>
                <a:latin typeface="+mn-lt"/>
              </a:rPr>
              <a:t> </a:t>
            </a:r>
            <a:r>
              <a:rPr lang="es-ES_tradnl" dirty="0" err="1" smtClean="0">
                <a:solidFill>
                  <a:schemeClr val="tx1"/>
                </a:solidFill>
                <a:latin typeface="+mn-lt"/>
              </a:rPr>
              <a:t>EDP:lle</a:t>
            </a:r>
            <a:r>
              <a:rPr lang="es-ES_tradnl" dirty="0" smtClean="0">
                <a:solidFill>
                  <a:schemeClr val="tx1"/>
                </a:solidFill>
                <a:latin typeface="+mn-lt"/>
              </a:rPr>
              <a:t> </a:t>
            </a:r>
            <a:r>
              <a:rPr lang="es-ES_tradnl" dirty="0" err="1" smtClean="0">
                <a:solidFill>
                  <a:schemeClr val="tx1"/>
                </a:solidFill>
                <a:latin typeface="+mn-lt"/>
              </a:rPr>
              <a:t>siinä</a:t>
            </a:r>
            <a:r>
              <a:rPr lang="es-ES_tradnl" dirty="0" smtClean="0">
                <a:solidFill>
                  <a:schemeClr val="tx1"/>
                </a:solidFill>
                <a:latin typeface="+mn-lt"/>
              </a:rPr>
              <a:t> </a:t>
            </a:r>
            <a:r>
              <a:rPr lang="es-ES_tradnl" dirty="0" err="1" smtClean="0">
                <a:solidFill>
                  <a:schemeClr val="tx1"/>
                </a:solidFill>
                <a:latin typeface="+mn-lt"/>
              </a:rPr>
              <a:t>jäsenvaltiossa</a:t>
            </a:r>
            <a:r>
              <a:rPr lang="es-ES_tradnl" dirty="0" smtClean="0">
                <a:solidFill>
                  <a:schemeClr val="tx1"/>
                </a:solidFill>
                <a:latin typeface="+mn-lt"/>
              </a:rPr>
              <a:t>, </a:t>
            </a:r>
            <a:r>
              <a:rPr lang="es-ES_tradnl" dirty="0" err="1" smtClean="0">
                <a:solidFill>
                  <a:schemeClr val="tx1"/>
                </a:solidFill>
                <a:latin typeface="+mn-lt"/>
              </a:rPr>
              <a:t>jossa</a:t>
            </a:r>
            <a:r>
              <a:rPr lang="es-ES_tradnl" dirty="0" smtClean="0">
                <a:solidFill>
                  <a:schemeClr val="tx1"/>
                </a:solidFill>
                <a:latin typeface="+mn-lt"/>
              </a:rPr>
              <a:t> </a:t>
            </a:r>
            <a:r>
              <a:rPr lang="es-ES_tradnl" dirty="0" err="1" smtClean="0">
                <a:solidFill>
                  <a:schemeClr val="tx1"/>
                </a:solidFill>
                <a:latin typeface="+mn-lt"/>
              </a:rPr>
              <a:t>kyseinen</a:t>
            </a:r>
            <a:r>
              <a:rPr lang="es-ES_tradnl" dirty="0" smtClean="0">
                <a:solidFill>
                  <a:schemeClr val="tx1"/>
                </a:solidFill>
                <a:latin typeface="+mn-lt"/>
              </a:rPr>
              <a:t> </a:t>
            </a:r>
            <a:r>
              <a:rPr lang="es-ES_tradnl" dirty="0" err="1" smtClean="0">
                <a:solidFill>
                  <a:schemeClr val="tx1"/>
                </a:solidFill>
                <a:latin typeface="+mn-lt"/>
              </a:rPr>
              <a:t>toimenpide</a:t>
            </a:r>
            <a:r>
              <a:rPr lang="es-ES_tradnl" dirty="0" smtClean="0">
                <a:solidFill>
                  <a:schemeClr val="tx1"/>
                </a:solidFill>
                <a:latin typeface="+mn-lt"/>
              </a:rPr>
              <a:t> </a:t>
            </a:r>
            <a:r>
              <a:rPr lang="es-ES_tradnl" dirty="0" err="1" smtClean="0">
                <a:solidFill>
                  <a:schemeClr val="tx1"/>
                </a:solidFill>
                <a:latin typeface="+mn-lt"/>
              </a:rPr>
              <a:t>tulee</a:t>
            </a:r>
            <a:r>
              <a:rPr lang="es-ES_tradnl" dirty="0" smtClean="0">
                <a:solidFill>
                  <a:schemeClr val="tx1"/>
                </a:solidFill>
                <a:latin typeface="+mn-lt"/>
              </a:rPr>
              <a:t> </a:t>
            </a:r>
            <a:r>
              <a:rPr lang="es-ES_tradnl" dirty="0" err="1" smtClean="0">
                <a:solidFill>
                  <a:schemeClr val="tx1"/>
                </a:solidFill>
                <a:latin typeface="+mn-lt"/>
              </a:rPr>
              <a:t>panna</a:t>
            </a:r>
            <a:r>
              <a:rPr lang="es-ES_tradnl" dirty="0" smtClean="0">
                <a:solidFill>
                  <a:schemeClr val="tx1"/>
                </a:solidFill>
                <a:latin typeface="+mn-lt"/>
              </a:rPr>
              <a:t> </a:t>
            </a:r>
            <a:r>
              <a:rPr lang="es-ES_tradnl" dirty="0" err="1" smtClean="0">
                <a:solidFill>
                  <a:schemeClr val="tx1"/>
                </a:solidFill>
                <a:latin typeface="+mn-lt"/>
              </a:rPr>
              <a:t>täytäntöön</a:t>
            </a:r>
            <a:r>
              <a:rPr lang="es-ES_tradnl" dirty="0" smtClean="0">
                <a:solidFill>
                  <a:schemeClr val="tx1"/>
                </a:solidFill>
                <a:latin typeface="+mn-lt"/>
              </a:rPr>
              <a:t>.</a:t>
            </a:r>
            <a:endParaRPr lang="es-ES_tradnl" dirty="0">
              <a:solidFill>
                <a:schemeClr val="tx1"/>
              </a:solidFill>
              <a:latin typeface="+mn-lt"/>
            </a:endParaRPr>
          </a:p>
          <a:p>
            <a:pPr algn="just"/>
            <a:r>
              <a:rPr lang="es-ES_tradnl" dirty="0" err="1" smtClean="0">
                <a:solidFill>
                  <a:schemeClr val="tx1"/>
                </a:solidFill>
                <a:latin typeface="+mn-lt"/>
              </a:rPr>
              <a:t>Jos</a:t>
            </a:r>
            <a:r>
              <a:rPr lang="es-ES_tradnl" dirty="0" smtClean="0">
                <a:solidFill>
                  <a:schemeClr val="tx1"/>
                </a:solidFill>
                <a:latin typeface="+mn-lt"/>
              </a:rPr>
              <a:t> </a:t>
            </a:r>
            <a:r>
              <a:rPr lang="es-ES_tradnl" dirty="0" err="1" smtClean="0">
                <a:solidFill>
                  <a:schemeClr val="tx1"/>
                </a:solidFill>
                <a:latin typeface="+mn-lt"/>
              </a:rPr>
              <a:t>täytäntöönpano</a:t>
            </a:r>
            <a:r>
              <a:rPr lang="es-ES_tradnl" dirty="0" smtClean="0">
                <a:solidFill>
                  <a:schemeClr val="tx1"/>
                </a:solidFill>
                <a:latin typeface="+mn-lt"/>
              </a:rPr>
              <a:t> </a:t>
            </a:r>
            <a:r>
              <a:rPr lang="es-ES_tradnl" dirty="0" err="1" smtClean="0">
                <a:solidFill>
                  <a:schemeClr val="tx1"/>
                </a:solidFill>
                <a:latin typeface="+mn-lt"/>
              </a:rPr>
              <a:t>edellyttää</a:t>
            </a:r>
            <a:r>
              <a:rPr lang="es-ES_tradnl" dirty="0" smtClean="0">
                <a:solidFill>
                  <a:schemeClr val="tx1"/>
                </a:solidFill>
                <a:latin typeface="+mn-lt"/>
              </a:rPr>
              <a:t> </a:t>
            </a:r>
            <a:r>
              <a:rPr lang="es-ES_tradnl" dirty="0" err="1" smtClean="0">
                <a:solidFill>
                  <a:schemeClr val="tx1"/>
                </a:solidFill>
                <a:latin typeface="+mn-lt"/>
              </a:rPr>
              <a:t>tuomioistuimen</a:t>
            </a:r>
            <a:r>
              <a:rPr lang="es-ES_tradnl" dirty="0" smtClean="0">
                <a:solidFill>
                  <a:schemeClr val="tx1"/>
                </a:solidFill>
                <a:latin typeface="+mn-lt"/>
              </a:rPr>
              <a:t>/</a:t>
            </a:r>
            <a:r>
              <a:rPr lang="es-ES_tradnl" dirty="0" err="1" smtClean="0">
                <a:solidFill>
                  <a:schemeClr val="tx1"/>
                </a:solidFill>
                <a:latin typeface="+mn-lt"/>
              </a:rPr>
              <a:t>tutkintatuomarin</a:t>
            </a:r>
            <a:r>
              <a:rPr lang="es-ES_tradnl" dirty="0" smtClean="0">
                <a:solidFill>
                  <a:schemeClr val="tx1"/>
                </a:solidFill>
                <a:latin typeface="+mn-lt"/>
              </a:rPr>
              <a:t> </a:t>
            </a:r>
            <a:r>
              <a:rPr lang="es-ES_tradnl" dirty="0" err="1" smtClean="0">
                <a:solidFill>
                  <a:schemeClr val="tx1"/>
                </a:solidFill>
                <a:latin typeface="+mn-lt"/>
              </a:rPr>
              <a:t>päätösta</a:t>
            </a:r>
            <a:r>
              <a:rPr lang="es-ES_tradnl" dirty="0" smtClean="0">
                <a:solidFill>
                  <a:schemeClr val="tx1"/>
                </a:solidFill>
                <a:latin typeface="+mn-lt"/>
              </a:rPr>
              <a:t> </a:t>
            </a:r>
            <a:r>
              <a:rPr lang="es-ES_tradnl" dirty="0" err="1" smtClean="0">
                <a:solidFill>
                  <a:schemeClr val="tx1"/>
                </a:solidFill>
                <a:latin typeface="+mn-lt"/>
              </a:rPr>
              <a:t>avustavan</a:t>
            </a:r>
            <a:r>
              <a:rPr lang="es-ES_tradnl" dirty="0" smtClean="0">
                <a:solidFill>
                  <a:schemeClr val="tx1"/>
                </a:solidFill>
                <a:latin typeface="+mn-lt"/>
              </a:rPr>
              <a:t> </a:t>
            </a:r>
            <a:r>
              <a:rPr lang="es-ES_tradnl" dirty="0" err="1" smtClean="0">
                <a:solidFill>
                  <a:schemeClr val="tx1"/>
                </a:solidFill>
                <a:latin typeface="+mn-lt"/>
              </a:rPr>
              <a:t>EDP:n</a:t>
            </a:r>
            <a:r>
              <a:rPr lang="es-ES_tradnl" dirty="0" smtClean="0">
                <a:solidFill>
                  <a:schemeClr val="tx1"/>
                </a:solidFill>
                <a:latin typeface="+mn-lt"/>
              </a:rPr>
              <a:t> </a:t>
            </a:r>
            <a:r>
              <a:rPr lang="es-ES_tradnl" dirty="0" err="1" smtClean="0">
                <a:solidFill>
                  <a:schemeClr val="tx1"/>
                </a:solidFill>
                <a:latin typeface="+mn-lt"/>
              </a:rPr>
              <a:t>kansallisen</a:t>
            </a:r>
            <a:r>
              <a:rPr lang="es-ES_tradnl" dirty="0" smtClean="0">
                <a:solidFill>
                  <a:schemeClr val="tx1"/>
                </a:solidFill>
                <a:latin typeface="+mn-lt"/>
              </a:rPr>
              <a:t> </a:t>
            </a:r>
            <a:r>
              <a:rPr lang="es-ES_tradnl" dirty="0" err="1" smtClean="0">
                <a:solidFill>
                  <a:schemeClr val="tx1"/>
                </a:solidFill>
                <a:latin typeface="+mn-lt"/>
              </a:rPr>
              <a:t>lainsäädännön</a:t>
            </a:r>
            <a:r>
              <a:rPr lang="es-ES_tradnl" dirty="0" smtClean="0">
                <a:solidFill>
                  <a:schemeClr val="tx1"/>
                </a:solidFill>
                <a:latin typeface="+mn-lt"/>
              </a:rPr>
              <a:t> </a:t>
            </a:r>
            <a:r>
              <a:rPr lang="es-ES_tradnl" dirty="0" err="1" smtClean="0">
                <a:solidFill>
                  <a:schemeClr val="tx1"/>
                </a:solidFill>
                <a:latin typeface="+mn-lt"/>
              </a:rPr>
              <a:t>mukaan</a:t>
            </a:r>
            <a:r>
              <a:rPr lang="es-ES_tradnl" dirty="0" smtClean="0">
                <a:solidFill>
                  <a:schemeClr val="tx1"/>
                </a:solidFill>
                <a:latin typeface="+mn-lt"/>
              </a:rPr>
              <a:t>, </a:t>
            </a:r>
            <a:r>
              <a:rPr lang="es-ES_tradnl" dirty="0" err="1" smtClean="0">
                <a:solidFill>
                  <a:schemeClr val="tx1"/>
                </a:solidFill>
                <a:latin typeface="+mn-lt"/>
              </a:rPr>
              <a:t>tämä</a:t>
            </a:r>
            <a:r>
              <a:rPr lang="es-ES_tradnl" dirty="0" smtClean="0">
                <a:solidFill>
                  <a:schemeClr val="tx1"/>
                </a:solidFill>
                <a:latin typeface="+mn-lt"/>
              </a:rPr>
              <a:t> </a:t>
            </a:r>
            <a:r>
              <a:rPr lang="es-ES_tradnl" dirty="0" err="1" smtClean="0">
                <a:solidFill>
                  <a:schemeClr val="tx1"/>
                </a:solidFill>
                <a:latin typeface="+mn-lt"/>
              </a:rPr>
              <a:t>hankkii</a:t>
            </a:r>
            <a:r>
              <a:rPr lang="es-ES_tradnl" dirty="0" smtClean="0">
                <a:solidFill>
                  <a:schemeClr val="tx1"/>
                </a:solidFill>
                <a:latin typeface="+mn-lt"/>
              </a:rPr>
              <a:t> </a:t>
            </a:r>
            <a:r>
              <a:rPr lang="es-ES_tradnl" dirty="0" err="1" smtClean="0">
                <a:solidFill>
                  <a:schemeClr val="tx1"/>
                </a:solidFill>
                <a:latin typeface="+mn-lt"/>
              </a:rPr>
              <a:t>sen</a:t>
            </a:r>
            <a:r>
              <a:rPr lang="es-ES_tradnl" dirty="0" smtClean="0">
                <a:solidFill>
                  <a:schemeClr val="tx1"/>
                </a:solidFill>
                <a:latin typeface="+mn-lt"/>
              </a:rPr>
              <a:t> </a:t>
            </a:r>
            <a:r>
              <a:rPr lang="es-ES_tradnl" dirty="0" err="1" smtClean="0">
                <a:solidFill>
                  <a:schemeClr val="tx1"/>
                </a:solidFill>
                <a:latin typeface="+mn-lt"/>
              </a:rPr>
              <a:t>siinä</a:t>
            </a:r>
            <a:r>
              <a:rPr lang="es-ES_tradnl" dirty="0" smtClean="0">
                <a:solidFill>
                  <a:schemeClr val="tx1"/>
                </a:solidFill>
                <a:latin typeface="+mn-lt"/>
              </a:rPr>
              <a:t> </a:t>
            </a:r>
            <a:r>
              <a:rPr lang="es-ES_tradnl" dirty="0" err="1" smtClean="0">
                <a:solidFill>
                  <a:schemeClr val="tx1"/>
                </a:solidFill>
                <a:latin typeface="+mn-lt"/>
              </a:rPr>
              <a:t>järjestyksessä</a:t>
            </a:r>
            <a:r>
              <a:rPr lang="es-ES_tradnl" dirty="0" smtClean="0">
                <a:solidFill>
                  <a:schemeClr val="tx1"/>
                </a:solidFill>
                <a:latin typeface="+mn-lt"/>
              </a:rPr>
              <a:t> </a:t>
            </a:r>
            <a:r>
              <a:rPr lang="es-ES_tradnl" dirty="0" err="1" smtClean="0">
                <a:solidFill>
                  <a:schemeClr val="tx1"/>
                </a:solidFill>
                <a:latin typeface="+mn-lt"/>
              </a:rPr>
              <a:t>kuin</a:t>
            </a:r>
            <a:r>
              <a:rPr lang="es-ES_tradnl" dirty="0" smtClean="0">
                <a:solidFill>
                  <a:schemeClr val="tx1"/>
                </a:solidFill>
                <a:latin typeface="+mn-lt"/>
              </a:rPr>
              <a:t> </a:t>
            </a:r>
            <a:r>
              <a:rPr lang="es-ES_tradnl" dirty="0" err="1" smtClean="0">
                <a:solidFill>
                  <a:schemeClr val="tx1"/>
                </a:solidFill>
                <a:latin typeface="+mn-lt"/>
              </a:rPr>
              <a:t>kansasllinen</a:t>
            </a:r>
            <a:r>
              <a:rPr lang="es-ES_tradnl" dirty="0" smtClean="0">
                <a:solidFill>
                  <a:schemeClr val="tx1"/>
                </a:solidFill>
                <a:latin typeface="+mn-lt"/>
              </a:rPr>
              <a:t> </a:t>
            </a:r>
            <a:r>
              <a:rPr lang="es-ES_tradnl" dirty="0" err="1" smtClean="0">
                <a:solidFill>
                  <a:schemeClr val="tx1"/>
                </a:solidFill>
                <a:latin typeface="+mn-lt"/>
              </a:rPr>
              <a:t>lainsäädäntö</a:t>
            </a:r>
            <a:r>
              <a:rPr lang="es-ES_tradnl" dirty="0" smtClean="0">
                <a:solidFill>
                  <a:schemeClr val="tx1"/>
                </a:solidFill>
                <a:latin typeface="+mn-lt"/>
              </a:rPr>
              <a:t> </a:t>
            </a:r>
            <a:r>
              <a:rPr lang="es-ES_tradnl" dirty="0" err="1" smtClean="0">
                <a:solidFill>
                  <a:schemeClr val="tx1"/>
                </a:solidFill>
                <a:latin typeface="+mn-lt"/>
              </a:rPr>
              <a:t>edellyttää</a:t>
            </a:r>
            <a:r>
              <a:rPr lang="es-ES_tradnl" dirty="0" smtClean="0">
                <a:solidFill>
                  <a:schemeClr val="tx1"/>
                </a:solidFill>
                <a:latin typeface="+mn-lt"/>
              </a:rPr>
              <a:t>.</a:t>
            </a:r>
          </a:p>
          <a:p>
            <a:pPr algn="just"/>
            <a:r>
              <a:rPr lang="es-ES_tradnl" dirty="0" err="1" smtClean="0">
                <a:solidFill>
                  <a:schemeClr val="tx1"/>
                </a:solidFill>
                <a:latin typeface="+mn-lt"/>
              </a:rPr>
              <a:t>Jos</a:t>
            </a:r>
            <a:r>
              <a:rPr lang="es-ES_tradnl" dirty="0" smtClean="0">
                <a:solidFill>
                  <a:schemeClr val="tx1"/>
                </a:solidFill>
                <a:latin typeface="+mn-lt"/>
              </a:rPr>
              <a:t> </a:t>
            </a:r>
            <a:r>
              <a:rPr lang="es-ES_tradnl" dirty="0" err="1" smtClean="0">
                <a:solidFill>
                  <a:schemeClr val="tx1"/>
                </a:solidFill>
                <a:latin typeface="+mn-lt"/>
              </a:rPr>
              <a:t>tuomioistuimen</a:t>
            </a:r>
            <a:r>
              <a:rPr lang="es-ES_tradnl" dirty="0" smtClean="0">
                <a:solidFill>
                  <a:schemeClr val="tx1"/>
                </a:solidFill>
                <a:latin typeface="+mn-lt"/>
              </a:rPr>
              <a:t>/ </a:t>
            </a:r>
            <a:r>
              <a:rPr lang="es-ES_tradnl" dirty="0" err="1" smtClean="0">
                <a:solidFill>
                  <a:schemeClr val="tx1"/>
                </a:solidFill>
                <a:latin typeface="+mn-lt"/>
              </a:rPr>
              <a:t>tutkintatuomarin</a:t>
            </a:r>
            <a:r>
              <a:rPr lang="es-ES_tradnl" dirty="0" smtClean="0">
                <a:solidFill>
                  <a:schemeClr val="tx1"/>
                </a:solidFill>
                <a:latin typeface="+mn-lt"/>
              </a:rPr>
              <a:t> </a:t>
            </a:r>
            <a:r>
              <a:rPr lang="es-ES_tradnl" dirty="0" err="1" smtClean="0">
                <a:solidFill>
                  <a:schemeClr val="tx1"/>
                </a:solidFill>
                <a:latin typeface="+mn-lt"/>
              </a:rPr>
              <a:t>päätös</a:t>
            </a:r>
            <a:r>
              <a:rPr lang="es-ES_tradnl" dirty="0" smtClean="0">
                <a:solidFill>
                  <a:schemeClr val="tx1"/>
                </a:solidFill>
                <a:latin typeface="+mn-lt"/>
              </a:rPr>
              <a:t> </a:t>
            </a:r>
            <a:r>
              <a:rPr lang="es-ES_tradnl" dirty="0" err="1" smtClean="0">
                <a:solidFill>
                  <a:schemeClr val="tx1"/>
                </a:solidFill>
                <a:latin typeface="+mn-lt"/>
              </a:rPr>
              <a:t>ei</a:t>
            </a:r>
            <a:r>
              <a:rPr lang="es-ES_tradnl" dirty="0" smtClean="0">
                <a:solidFill>
                  <a:schemeClr val="tx1"/>
                </a:solidFill>
                <a:latin typeface="+mn-lt"/>
              </a:rPr>
              <a:t> ole </a:t>
            </a:r>
            <a:r>
              <a:rPr lang="es-ES_tradnl" dirty="0" err="1" smtClean="0">
                <a:solidFill>
                  <a:schemeClr val="tx1"/>
                </a:solidFill>
                <a:latin typeface="+mn-lt"/>
              </a:rPr>
              <a:t>tarpeen</a:t>
            </a:r>
            <a:r>
              <a:rPr lang="es-ES_tradnl" dirty="0" smtClean="0">
                <a:solidFill>
                  <a:schemeClr val="tx1"/>
                </a:solidFill>
                <a:latin typeface="+mn-lt"/>
              </a:rPr>
              <a:t> </a:t>
            </a:r>
            <a:r>
              <a:rPr lang="es-ES_tradnl" dirty="0" err="1" smtClean="0">
                <a:solidFill>
                  <a:schemeClr val="tx1"/>
                </a:solidFill>
                <a:latin typeface="+mn-lt"/>
              </a:rPr>
              <a:t>täytäntöönpanovaltiossa</a:t>
            </a:r>
            <a:r>
              <a:rPr lang="es-ES_tradnl" dirty="0" smtClean="0">
                <a:solidFill>
                  <a:schemeClr val="tx1"/>
                </a:solidFill>
                <a:latin typeface="+mn-lt"/>
              </a:rPr>
              <a:t>, </a:t>
            </a:r>
            <a:r>
              <a:rPr lang="es-ES_tradnl" dirty="0" err="1" smtClean="0">
                <a:solidFill>
                  <a:schemeClr val="tx1"/>
                </a:solidFill>
                <a:latin typeface="+mn-lt"/>
              </a:rPr>
              <a:t>mutta</a:t>
            </a:r>
            <a:r>
              <a:rPr lang="es-ES_tradnl" dirty="0" smtClean="0">
                <a:solidFill>
                  <a:schemeClr val="tx1"/>
                </a:solidFill>
                <a:latin typeface="+mn-lt"/>
              </a:rPr>
              <a:t> se </a:t>
            </a:r>
            <a:r>
              <a:rPr lang="es-ES_tradnl" dirty="0" err="1" smtClean="0">
                <a:solidFill>
                  <a:schemeClr val="tx1"/>
                </a:solidFill>
                <a:latin typeface="+mn-lt"/>
              </a:rPr>
              <a:t>on</a:t>
            </a:r>
            <a:r>
              <a:rPr lang="es-ES_tradnl" dirty="0" smtClean="0">
                <a:solidFill>
                  <a:schemeClr val="tx1"/>
                </a:solidFill>
                <a:latin typeface="+mn-lt"/>
              </a:rPr>
              <a:t> </a:t>
            </a:r>
            <a:r>
              <a:rPr lang="es-ES_tradnl" dirty="0" err="1" smtClean="0">
                <a:solidFill>
                  <a:schemeClr val="tx1"/>
                </a:solidFill>
                <a:latin typeface="+mn-lt"/>
              </a:rPr>
              <a:t>tarpeen</a:t>
            </a:r>
            <a:r>
              <a:rPr lang="es-ES_tradnl" dirty="0" smtClean="0">
                <a:solidFill>
                  <a:schemeClr val="tx1"/>
                </a:solidFill>
                <a:latin typeface="+mn-lt"/>
              </a:rPr>
              <a:t> </a:t>
            </a:r>
            <a:r>
              <a:rPr lang="es-ES_tradnl" dirty="0" err="1" smtClean="0">
                <a:solidFill>
                  <a:schemeClr val="tx1"/>
                </a:solidFill>
                <a:latin typeface="+mn-lt"/>
              </a:rPr>
              <a:t>asiaa</a:t>
            </a:r>
            <a:r>
              <a:rPr lang="es-ES_tradnl" dirty="0" smtClean="0">
                <a:solidFill>
                  <a:schemeClr val="tx1"/>
                </a:solidFill>
                <a:latin typeface="+mn-lt"/>
              </a:rPr>
              <a:t> </a:t>
            </a:r>
            <a:r>
              <a:rPr lang="es-ES_tradnl" dirty="0" err="1" smtClean="0">
                <a:solidFill>
                  <a:schemeClr val="tx1"/>
                </a:solidFill>
                <a:latin typeface="+mn-lt"/>
              </a:rPr>
              <a:t>käsittelevän</a:t>
            </a:r>
            <a:r>
              <a:rPr lang="es-ES_tradnl" dirty="0" smtClean="0">
                <a:solidFill>
                  <a:schemeClr val="tx1"/>
                </a:solidFill>
                <a:latin typeface="+mn-lt"/>
              </a:rPr>
              <a:t>/</a:t>
            </a:r>
            <a:r>
              <a:rPr lang="es-ES_tradnl" dirty="0" err="1" smtClean="0">
                <a:solidFill>
                  <a:schemeClr val="tx1"/>
                </a:solidFill>
                <a:latin typeface="+mn-lt"/>
              </a:rPr>
              <a:t>tutkintatoimenpideteen</a:t>
            </a:r>
            <a:r>
              <a:rPr lang="es-ES_tradnl" dirty="0" smtClean="0">
                <a:solidFill>
                  <a:schemeClr val="tx1"/>
                </a:solidFill>
                <a:latin typeface="+mn-lt"/>
              </a:rPr>
              <a:t> </a:t>
            </a:r>
            <a:r>
              <a:rPr lang="es-ES_tradnl" dirty="0" err="1" smtClean="0">
                <a:solidFill>
                  <a:schemeClr val="tx1"/>
                </a:solidFill>
                <a:latin typeface="+mn-lt"/>
              </a:rPr>
              <a:t>määränneen</a:t>
            </a:r>
            <a:r>
              <a:rPr lang="es-ES_tradnl" dirty="0" smtClean="0">
                <a:solidFill>
                  <a:schemeClr val="tx1"/>
                </a:solidFill>
                <a:latin typeface="+mn-lt"/>
              </a:rPr>
              <a:t> </a:t>
            </a:r>
            <a:r>
              <a:rPr lang="es-ES_tradnl" dirty="0" err="1" smtClean="0">
                <a:solidFill>
                  <a:schemeClr val="tx1"/>
                </a:solidFill>
                <a:latin typeface="+mn-lt"/>
              </a:rPr>
              <a:t>EDP:n</a:t>
            </a:r>
            <a:r>
              <a:rPr lang="es-ES_tradnl" dirty="0" smtClean="0">
                <a:solidFill>
                  <a:schemeClr val="tx1"/>
                </a:solidFill>
                <a:latin typeface="+mn-lt"/>
              </a:rPr>
              <a:t> </a:t>
            </a:r>
            <a:r>
              <a:rPr lang="es-ES_tradnl" dirty="0" err="1" smtClean="0">
                <a:solidFill>
                  <a:schemeClr val="tx1"/>
                </a:solidFill>
                <a:latin typeface="+mn-lt"/>
              </a:rPr>
              <a:t>jäsenvaltiossa</a:t>
            </a:r>
            <a:r>
              <a:rPr lang="es-ES_tradnl" dirty="0" smtClean="0">
                <a:solidFill>
                  <a:schemeClr val="tx1"/>
                </a:solidFill>
                <a:latin typeface="+mn-lt"/>
              </a:rPr>
              <a:t>, </a:t>
            </a:r>
            <a:r>
              <a:rPr lang="es-ES_tradnl" dirty="0" err="1" smtClean="0">
                <a:solidFill>
                  <a:schemeClr val="tx1"/>
                </a:solidFill>
                <a:latin typeface="+mn-lt"/>
              </a:rPr>
              <a:t>viimeksimainitun</a:t>
            </a:r>
            <a:r>
              <a:rPr lang="es-ES_tradnl" dirty="0" smtClean="0">
                <a:solidFill>
                  <a:schemeClr val="tx1"/>
                </a:solidFill>
                <a:latin typeface="+mn-lt"/>
              </a:rPr>
              <a:t> </a:t>
            </a:r>
            <a:r>
              <a:rPr lang="es-ES_tradnl" dirty="0" err="1" smtClean="0">
                <a:solidFill>
                  <a:schemeClr val="tx1"/>
                </a:solidFill>
                <a:latin typeface="+mn-lt"/>
              </a:rPr>
              <a:t>on</a:t>
            </a:r>
            <a:r>
              <a:rPr lang="es-ES_tradnl" dirty="0" smtClean="0">
                <a:solidFill>
                  <a:schemeClr val="tx1"/>
                </a:solidFill>
                <a:latin typeface="+mn-lt"/>
              </a:rPr>
              <a:t> </a:t>
            </a:r>
            <a:r>
              <a:rPr lang="es-ES_tradnl" dirty="0" err="1" smtClean="0">
                <a:solidFill>
                  <a:schemeClr val="tx1"/>
                </a:solidFill>
                <a:latin typeface="+mn-lt"/>
              </a:rPr>
              <a:t>hanittava</a:t>
            </a:r>
            <a:r>
              <a:rPr lang="es-ES_tradnl" dirty="0" smtClean="0">
                <a:solidFill>
                  <a:schemeClr val="tx1"/>
                </a:solidFill>
                <a:latin typeface="+mn-lt"/>
              </a:rPr>
              <a:t> se. </a:t>
            </a:r>
          </a:p>
          <a:p>
            <a:pPr algn="just"/>
            <a:r>
              <a:rPr lang="es-ES_tradnl" dirty="0" err="1" smtClean="0">
                <a:solidFill>
                  <a:schemeClr val="tx1"/>
                </a:solidFill>
                <a:latin typeface="+mn-lt"/>
              </a:rPr>
              <a:t>Jos</a:t>
            </a:r>
            <a:r>
              <a:rPr lang="es-ES_tradnl" dirty="0" smtClean="0">
                <a:solidFill>
                  <a:schemeClr val="tx1"/>
                </a:solidFill>
                <a:latin typeface="+mn-lt"/>
              </a:rPr>
              <a:t> </a:t>
            </a:r>
            <a:r>
              <a:rPr lang="es-ES_tradnl" dirty="0" err="1" smtClean="0">
                <a:solidFill>
                  <a:schemeClr val="tx1"/>
                </a:solidFill>
                <a:latin typeface="+mn-lt"/>
              </a:rPr>
              <a:t>tutkintatoimenpide</a:t>
            </a:r>
            <a:r>
              <a:rPr lang="es-ES_tradnl" dirty="0" smtClean="0">
                <a:solidFill>
                  <a:schemeClr val="tx1"/>
                </a:solidFill>
                <a:latin typeface="+mn-lt"/>
              </a:rPr>
              <a:t> </a:t>
            </a:r>
            <a:r>
              <a:rPr lang="es-ES_tradnl" dirty="0" err="1" smtClean="0">
                <a:solidFill>
                  <a:schemeClr val="tx1"/>
                </a:solidFill>
                <a:latin typeface="+mn-lt"/>
              </a:rPr>
              <a:t>ei</a:t>
            </a:r>
            <a:r>
              <a:rPr lang="es-ES_tradnl" dirty="0" smtClean="0">
                <a:solidFill>
                  <a:schemeClr val="tx1"/>
                </a:solidFill>
                <a:latin typeface="+mn-lt"/>
              </a:rPr>
              <a:t> ole </a:t>
            </a:r>
            <a:r>
              <a:rPr lang="es-ES_tradnl" dirty="0" err="1" smtClean="0">
                <a:solidFill>
                  <a:schemeClr val="tx1"/>
                </a:solidFill>
                <a:latin typeface="+mn-lt"/>
              </a:rPr>
              <a:t>täytäntöönpantavissa</a:t>
            </a:r>
            <a:r>
              <a:rPr lang="es-ES_tradnl" dirty="0" smtClean="0">
                <a:solidFill>
                  <a:schemeClr val="tx1"/>
                </a:solidFill>
                <a:latin typeface="+mn-lt"/>
              </a:rPr>
              <a:t> </a:t>
            </a:r>
            <a:r>
              <a:rPr lang="es-ES_tradnl" dirty="0" err="1" smtClean="0">
                <a:solidFill>
                  <a:schemeClr val="tx1"/>
                </a:solidFill>
                <a:latin typeface="+mn-lt"/>
              </a:rPr>
              <a:t>puhtaasti</a:t>
            </a:r>
            <a:r>
              <a:rPr lang="es-ES_tradnl" dirty="0" smtClean="0">
                <a:solidFill>
                  <a:schemeClr val="tx1"/>
                </a:solidFill>
                <a:latin typeface="+mn-lt"/>
              </a:rPr>
              <a:t> </a:t>
            </a:r>
            <a:r>
              <a:rPr lang="es-ES_tradnl" dirty="0" err="1" smtClean="0">
                <a:solidFill>
                  <a:schemeClr val="tx1"/>
                </a:solidFill>
                <a:latin typeface="+mn-lt"/>
              </a:rPr>
              <a:t>kansallisen</a:t>
            </a:r>
            <a:r>
              <a:rPr lang="es-ES_tradnl" dirty="0" smtClean="0">
                <a:solidFill>
                  <a:schemeClr val="tx1"/>
                </a:solidFill>
                <a:latin typeface="+mn-lt"/>
              </a:rPr>
              <a:t> </a:t>
            </a:r>
            <a:r>
              <a:rPr lang="es-ES_tradnl" dirty="0" err="1" smtClean="0">
                <a:solidFill>
                  <a:schemeClr val="tx1"/>
                </a:solidFill>
                <a:latin typeface="+mn-lt"/>
              </a:rPr>
              <a:t>tutkinnan</a:t>
            </a:r>
            <a:r>
              <a:rPr lang="es-ES_tradnl" dirty="0" smtClean="0">
                <a:solidFill>
                  <a:schemeClr val="tx1"/>
                </a:solidFill>
                <a:latin typeface="+mn-lt"/>
              </a:rPr>
              <a:t> </a:t>
            </a:r>
            <a:r>
              <a:rPr lang="es-ES_tradnl" dirty="0" err="1" smtClean="0">
                <a:solidFill>
                  <a:schemeClr val="tx1"/>
                </a:solidFill>
                <a:latin typeface="+mn-lt"/>
              </a:rPr>
              <a:t>osalta</a:t>
            </a:r>
            <a:r>
              <a:rPr lang="es-ES_tradnl" dirty="0" smtClean="0">
                <a:solidFill>
                  <a:schemeClr val="tx1"/>
                </a:solidFill>
                <a:latin typeface="+mn-lt"/>
              </a:rPr>
              <a:t>, </a:t>
            </a:r>
            <a:r>
              <a:rPr lang="es-ES_tradnl" dirty="0" err="1" smtClean="0">
                <a:solidFill>
                  <a:schemeClr val="tx1"/>
                </a:solidFill>
                <a:latin typeface="+mn-lt"/>
              </a:rPr>
              <a:t>mutta</a:t>
            </a:r>
            <a:r>
              <a:rPr lang="es-ES_tradnl" dirty="0" smtClean="0">
                <a:solidFill>
                  <a:schemeClr val="tx1"/>
                </a:solidFill>
                <a:latin typeface="+mn-lt"/>
              </a:rPr>
              <a:t> </a:t>
            </a:r>
            <a:r>
              <a:rPr lang="es-ES_tradnl" dirty="0" err="1" smtClean="0">
                <a:solidFill>
                  <a:schemeClr val="tx1"/>
                </a:solidFill>
                <a:latin typeface="+mn-lt"/>
              </a:rPr>
              <a:t>olisi</a:t>
            </a:r>
            <a:r>
              <a:rPr lang="es-ES_tradnl" dirty="0" smtClean="0">
                <a:solidFill>
                  <a:schemeClr val="tx1"/>
                </a:solidFill>
                <a:latin typeface="+mn-lt"/>
              </a:rPr>
              <a:t> </a:t>
            </a:r>
            <a:r>
              <a:rPr lang="es-ES_tradnl" dirty="0" err="1" smtClean="0">
                <a:solidFill>
                  <a:schemeClr val="tx1"/>
                </a:solidFill>
                <a:latin typeface="+mn-lt"/>
              </a:rPr>
              <a:t>mahdollinen</a:t>
            </a:r>
            <a:r>
              <a:rPr lang="es-ES_tradnl" dirty="0" smtClean="0">
                <a:solidFill>
                  <a:schemeClr val="tx1"/>
                </a:solidFill>
                <a:latin typeface="+mn-lt"/>
              </a:rPr>
              <a:t> </a:t>
            </a:r>
            <a:r>
              <a:rPr lang="es-ES_tradnl" dirty="0" err="1" smtClean="0">
                <a:solidFill>
                  <a:schemeClr val="tx1"/>
                </a:solidFill>
                <a:latin typeface="+mn-lt"/>
              </a:rPr>
              <a:t>rajatylittävän</a:t>
            </a:r>
            <a:r>
              <a:rPr lang="es-ES_tradnl" dirty="0" smtClean="0">
                <a:solidFill>
                  <a:schemeClr val="tx1"/>
                </a:solidFill>
                <a:latin typeface="+mn-lt"/>
              </a:rPr>
              <a:t> </a:t>
            </a:r>
            <a:r>
              <a:rPr lang="es-ES_tradnl" dirty="0" err="1" smtClean="0">
                <a:solidFill>
                  <a:schemeClr val="tx1"/>
                </a:solidFill>
                <a:latin typeface="+mn-lt"/>
              </a:rPr>
              <a:t>rikosten</a:t>
            </a:r>
            <a:r>
              <a:rPr lang="es-ES_tradnl" dirty="0" smtClean="0">
                <a:solidFill>
                  <a:schemeClr val="tx1"/>
                </a:solidFill>
                <a:latin typeface="+mn-lt"/>
              </a:rPr>
              <a:t> </a:t>
            </a:r>
            <a:r>
              <a:rPr lang="es-ES_tradnl" dirty="0" err="1" smtClean="0">
                <a:solidFill>
                  <a:schemeClr val="tx1"/>
                </a:solidFill>
                <a:latin typeface="+mn-lt"/>
              </a:rPr>
              <a:t>tutkimiseksi</a:t>
            </a:r>
            <a:r>
              <a:rPr lang="es-ES_tradnl" dirty="0" smtClean="0">
                <a:solidFill>
                  <a:schemeClr val="tx1"/>
                </a:solidFill>
                <a:latin typeface="+mn-lt"/>
              </a:rPr>
              <a:t>, </a:t>
            </a:r>
            <a:r>
              <a:rPr lang="es-ES_tradnl" dirty="0" err="1" smtClean="0">
                <a:solidFill>
                  <a:schemeClr val="tx1"/>
                </a:solidFill>
                <a:latin typeface="+mn-lt"/>
              </a:rPr>
              <a:t>niin</a:t>
            </a:r>
            <a:r>
              <a:rPr lang="es-ES_tradnl" dirty="0" smtClean="0">
                <a:solidFill>
                  <a:schemeClr val="tx1"/>
                </a:solidFill>
                <a:latin typeface="+mn-lt"/>
              </a:rPr>
              <a:t> </a:t>
            </a:r>
            <a:r>
              <a:rPr lang="es-ES_tradnl" dirty="0" err="1" smtClean="0">
                <a:solidFill>
                  <a:schemeClr val="tx1"/>
                </a:solidFill>
                <a:latin typeface="+mn-lt"/>
              </a:rPr>
              <a:t>asiaa</a:t>
            </a:r>
            <a:r>
              <a:rPr lang="es-ES_tradnl" dirty="0" smtClean="0">
                <a:solidFill>
                  <a:schemeClr val="tx1"/>
                </a:solidFill>
                <a:latin typeface="+mn-lt"/>
              </a:rPr>
              <a:t> </a:t>
            </a:r>
            <a:r>
              <a:rPr lang="es-ES_tradnl" dirty="0" err="1" smtClean="0">
                <a:solidFill>
                  <a:schemeClr val="tx1"/>
                </a:solidFill>
                <a:latin typeface="+mn-lt"/>
              </a:rPr>
              <a:t>käsittelevä</a:t>
            </a:r>
            <a:r>
              <a:rPr lang="es-ES_tradnl" dirty="0" smtClean="0">
                <a:solidFill>
                  <a:schemeClr val="tx1"/>
                </a:solidFill>
                <a:latin typeface="+mn-lt"/>
              </a:rPr>
              <a:t> </a:t>
            </a:r>
            <a:r>
              <a:rPr lang="es-ES_tradnl" dirty="0" err="1" smtClean="0">
                <a:solidFill>
                  <a:schemeClr val="tx1"/>
                </a:solidFill>
                <a:latin typeface="+mn-lt"/>
              </a:rPr>
              <a:t>syyttäjä</a:t>
            </a:r>
            <a:r>
              <a:rPr lang="es-ES_tradnl" dirty="0" smtClean="0">
                <a:solidFill>
                  <a:schemeClr val="tx1"/>
                </a:solidFill>
                <a:latin typeface="+mn-lt"/>
              </a:rPr>
              <a:t> </a:t>
            </a:r>
            <a:r>
              <a:rPr lang="es-ES_tradnl" dirty="0" err="1" smtClean="0">
                <a:solidFill>
                  <a:schemeClr val="tx1"/>
                </a:solidFill>
                <a:latin typeface="+mn-lt"/>
              </a:rPr>
              <a:t>voi</a:t>
            </a:r>
            <a:r>
              <a:rPr lang="es-ES_tradnl" dirty="0" smtClean="0">
                <a:solidFill>
                  <a:schemeClr val="tx1"/>
                </a:solidFill>
                <a:latin typeface="+mn-lt"/>
              </a:rPr>
              <a:t> </a:t>
            </a:r>
            <a:r>
              <a:rPr lang="es-ES_tradnl" dirty="0" err="1" smtClean="0">
                <a:solidFill>
                  <a:schemeClr val="tx1"/>
                </a:solidFill>
                <a:latin typeface="+mn-lt"/>
              </a:rPr>
              <a:t>käyttää</a:t>
            </a:r>
            <a:r>
              <a:rPr lang="es-ES_tradnl" dirty="0" smtClean="0">
                <a:solidFill>
                  <a:schemeClr val="tx1"/>
                </a:solidFill>
                <a:latin typeface="+mn-lt"/>
              </a:rPr>
              <a:t> </a:t>
            </a:r>
            <a:r>
              <a:rPr lang="es-ES_tradnl" dirty="0" err="1" smtClean="0">
                <a:solidFill>
                  <a:schemeClr val="tx1"/>
                </a:solidFill>
                <a:latin typeface="+mn-lt"/>
              </a:rPr>
              <a:t>aikaisemmin</a:t>
            </a:r>
            <a:r>
              <a:rPr lang="es-ES_tradnl" dirty="0" smtClean="0">
                <a:solidFill>
                  <a:schemeClr val="tx1"/>
                </a:solidFill>
                <a:latin typeface="+mn-lt"/>
              </a:rPr>
              <a:t> </a:t>
            </a:r>
            <a:r>
              <a:rPr lang="es-ES_tradnl" dirty="0" err="1" smtClean="0">
                <a:solidFill>
                  <a:schemeClr val="tx1"/>
                </a:solidFill>
                <a:latin typeface="+mn-lt"/>
              </a:rPr>
              <a:t>mainittuja</a:t>
            </a:r>
            <a:r>
              <a:rPr lang="es-ES_tradnl" dirty="0" smtClean="0">
                <a:solidFill>
                  <a:schemeClr val="tx1"/>
                </a:solidFill>
                <a:latin typeface="+mn-lt"/>
              </a:rPr>
              <a:t> MR/MLA </a:t>
            </a:r>
            <a:r>
              <a:rPr lang="es-ES_tradnl" dirty="0" err="1" smtClean="0">
                <a:solidFill>
                  <a:schemeClr val="tx1"/>
                </a:solidFill>
                <a:latin typeface="+mn-lt"/>
              </a:rPr>
              <a:t>instrumentteja</a:t>
            </a:r>
            <a:r>
              <a:rPr lang="es-ES_tradnl" dirty="0" smtClean="0">
                <a:solidFill>
                  <a:schemeClr val="tx1"/>
                </a:solidFill>
                <a:latin typeface="+mn-lt"/>
              </a:rPr>
              <a:t>.</a:t>
            </a:r>
            <a:endParaRPr lang="es-ES_tradnl" b="1" dirty="0"/>
          </a:p>
        </p:txBody>
      </p:sp>
      <p:sp>
        <p:nvSpPr>
          <p:cNvPr id="4" name="Dia számának helye 3">
            <a:extLst>
              <a:ext uri="{FF2B5EF4-FFF2-40B4-BE49-F238E27FC236}">
                <a16:creationId xmlns:a16="http://schemas.microsoft.com/office/drawing/2014/main" id="{DEFE18CD-712F-4A4D-BB71-007CFA3FD3B6}"/>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3132342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dirty="0"/>
              <a:t>VASTAVUOINEN TUNNISTAMINEN JA ENEMMÄN</a:t>
            </a:r>
            <a:br>
              <a:rPr lang="es-ES_tradnl" dirty="0"/>
            </a:br>
            <a:endParaRPr lang="es-ES" dirty="0"/>
          </a:p>
        </p:txBody>
      </p:sp>
      <p:sp>
        <p:nvSpPr>
          <p:cNvPr id="3" name="Subtítulo 2"/>
          <p:cNvSpPr>
            <a:spLocks noGrp="1"/>
          </p:cNvSpPr>
          <p:nvPr>
            <p:ph idx="1"/>
          </p:nvPr>
        </p:nvSpPr>
        <p:spPr/>
        <p:txBody>
          <a:bodyPr>
            <a:noAutofit/>
          </a:bodyPr>
          <a:lstStyle/>
          <a:p>
            <a:pPr algn="l"/>
            <a:r>
              <a:rPr lang="en-US" b="1" dirty="0" err="1" smtClean="0">
                <a:solidFill>
                  <a:schemeClr val="tx1"/>
                </a:solidFill>
                <a:latin typeface="+mn-lt"/>
              </a:rPr>
              <a:t>Tärkeimmät</a:t>
            </a:r>
            <a:r>
              <a:rPr lang="en-US" b="1" dirty="0" smtClean="0">
                <a:solidFill>
                  <a:schemeClr val="tx1"/>
                </a:solidFill>
                <a:latin typeface="+mn-lt"/>
              </a:rPr>
              <a:t> </a:t>
            </a:r>
            <a:r>
              <a:rPr lang="en-US" b="1" dirty="0" err="1" smtClean="0">
                <a:solidFill>
                  <a:schemeClr val="tx1"/>
                </a:solidFill>
                <a:latin typeface="+mn-lt"/>
              </a:rPr>
              <a:t>EU:n</a:t>
            </a:r>
            <a:r>
              <a:rPr lang="en-US" b="1" dirty="0" smtClean="0">
                <a:solidFill>
                  <a:schemeClr val="tx1"/>
                </a:solidFill>
                <a:latin typeface="+mn-lt"/>
              </a:rPr>
              <a:t> </a:t>
            </a:r>
            <a:r>
              <a:rPr lang="en-US" b="1" dirty="0" err="1" smtClean="0">
                <a:solidFill>
                  <a:schemeClr val="tx1"/>
                </a:solidFill>
                <a:latin typeface="+mn-lt"/>
              </a:rPr>
              <a:t>vastavuoisen</a:t>
            </a:r>
            <a:r>
              <a:rPr lang="en-US" b="1" dirty="0" smtClean="0">
                <a:solidFill>
                  <a:schemeClr val="tx1"/>
                </a:solidFill>
                <a:latin typeface="+mn-lt"/>
              </a:rPr>
              <a:t> </a:t>
            </a:r>
            <a:r>
              <a:rPr lang="en-US" b="1" dirty="0" err="1" smtClean="0">
                <a:solidFill>
                  <a:schemeClr val="tx1"/>
                </a:solidFill>
                <a:latin typeface="+mn-lt"/>
              </a:rPr>
              <a:t>tunnustamisen</a:t>
            </a:r>
            <a:r>
              <a:rPr lang="en-US" b="1" dirty="0" smtClean="0">
                <a:solidFill>
                  <a:schemeClr val="tx1"/>
                </a:solidFill>
                <a:latin typeface="+mn-lt"/>
              </a:rPr>
              <a:t> </a:t>
            </a:r>
            <a:r>
              <a:rPr lang="en-US" b="1" dirty="0" err="1" smtClean="0">
                <a:solidFill>
                  <a:schemeClr val="tx1"/>
                </a:solidFill>
                <a:latin typeface="+mn-lt"/>
              </a:rPr>
              <a:t>välineet</a:t>
            </a:r>
            <a:r>
              <a:rPr lang="en-US" b="1" dirty="0" smtClean="0">
                <a:solidFill>
                  <a:schemeClr val="tx1"/>
                </a:solidFill>
                <a:latin typeface="+mn-lt"/>
              </a:rPr>
              <a:t>: </a:t>
            </a:r>
            <a:r>
              <a:rPr lang="en-US" b="1" dirty="0">
                <a:solidFill>
                  <a:schemeClr val="tx1"/>
                </a:solidFill>
                <a:latin typeface="+mn-lt"/>
              </a:rPr>
              <a:t>EIO – </a:t>
            </a:r>
            <a:r>
              <a:rPr lang="en-US" b="1" dirty="0" err="1" smtClean="0">
                <a:solidFill>
                  <a:schemeClr val="tx1"/>
                </a:solidFill>
                <a:latin typeface="+mn-lt"/>
              </a:rPr>
              <a:t>Eurooppalainen</a:t>
            </a:r>
            <a:r>
              <a:rPr lang="en-US" b="1" dirty="0" smtClean="0">
                <a:solidFill>
                  <a:schemeClr val="tx1"/>
                </a:solidFill>
                <a:latin typeface="+mn-lt"/>
              </a:rPr>
              <a:t> </a:t>
            </a:r>
            <a:r>
              <a:rPr lang="en-US" b="1" dirty="0" err="1" smtClean="0">
                <a:solidFill>
                  <a:schemeClr val="tx1"/>
                </a:solidFill>
                <a:latin typeface="+mn-lt"/>
              </a:rPr>
              <a:t>tutkintamääräys</a:t>
            </a:r>
            <a:endParaRPr lang="en-US" b="1" dirty="0">
              <a:solidFill>
                <a:schemeClr val="tx1"/>
              </a:solidFill>
              <a:latin typeface="+mn-lt"/>
            </a:endParaRPr>
          </a:p>
          <a:p>
            <a:pPr marL="342900" indent="-342900" algn="l">
              <a:buFont typeface="Arial" panose="020B0604020202020204" pitchFamily="34" charset="0"/>
              <a:buChar char="•"/>
            </a:pPr>
            <a:r>
              <a:rPr lang="en-US" dirty="0" err="1" smtClean="0">
                <a:solidFill>
                  <a:schemeClr val="tx1"/>
                </a:solidFill>
                <a:latin typeface="+mn-lt"/>
              </a:rPr>
              <a:t>Oikeudellinen</a:t>
            </a:r>
            <a:r>
              <a:rPr lang="en-US" dirty="0" smtClean="0">
                <a:solidFill>
                  <a:schemeClr val="tx1"/>
                </a:solidFill>
                <a:latin typeface="+mn-lt"/>
              </a:rPr>
              <a:t> </a:t>
            </a:r>
            <a:r>
              <a:rPr lang="en-US" dirty="0" err="1" smtClean="0">
                <a:solidFill>
                  <a:schemeClr val="tx1"/>
                </a:solidFill>
                <a:latin typeface="+mn-lt"/>
              </a:rPr>
              <a:t>päätös</a:t>
            </a:r>
            <a:r>
              <a:rPr lang="en-US" dirty="0" smtClean="0">
                <a:solidFill>
                  <a:schemeClr val="tx1"/>
                </a:solidFill>
                <a:latin typeface="+mn-lt"/>
              </a:rPr>
              <a:t>, </a:t>
            </a:r>
            <a:r>
              <a:rPr lang="en-US" dirty="0" err="1" smtClean="0">
                <a:solidFill>
                  <a:schemeClr val="tx1"/>
                </a:solidFill>
                <a:latin typeface="+mn-lt"/>
              </a:rPr>
              <a:t>joka</a:t>
            </a:r>
            <a:r>
              <a:rPr lang="en-US" dirty="0" smtClean="0">
                <a:solidFill>
                  <a:schemeClr val="tx1"/>
                </a:solidFill>
                <a:latin typeface="+mn-lt"/>
              </a:rPr>
              <a:t> on </a:t>
            </a:r>
            <a:r>
              <a:rPr lang="en-US" dirty="0" err="1" smtClean="0">
                <a:solidFill>
                  <a:schemeClr val="tx1"/>
                </a:solidFill>
                <a:latin typeface="+mn-lt"/>
              </a:rPr>
              <a:t>annettu</a:t>
            </a:r>
            <a:r>
              <a:rPr lang="en-US" dirty="0" smtClean="0">
                <a:solidFill>
                  <a:schemeClr val="tx1"/>
                </a:solidFill>
                <a:latin typeface="+mn-lt"/>
              </a:rPr>
              <a:t> tai </a:t>
            </a:r>
            <a:r>
              <a:rPr lang="en-US" dirty="0" err="1" smtClean="0">
                <a:solidFill>
                  <a:schemeClr val="tx1"/>
                </a:solidFill>
                <a:latin typeface="+mn-lt"/>
              </a:rPr>
              <a:t>vahvistettu</a:t>
            </a:r>
            <a:r>
              <a:rPr lang="en-US" dirty="0" smtClean="0">
                <a:solidFill>
                  <a:schemeClr val="tx1"/>
                </a:solidFill>
                <a:latin typeface="+mn-lt"/>
              </a:rPr>
              <a:t> </a:t>
            </a:r>
            <a:r>
              <a:rPr lang="en-US" dirty="0" err="1" smtClean="0">
                <a:solidFill>
                  <a:schemeClr val="tx1"/>
                </a:solidFill>
                <a:latin typeface="+mn-lt"/>
              </a:rPr>
              <a:t>jäsenvaltion</a:t>
            </a:r>
            <a:r>
              <a:rPr lang="en-US" dirty="0" smtClean="0">
                <a:solidFill>
                  <a:schemeClr val="tx1"/>
                </a:solidFill>
                <a:latin typeface="+mn-lt"/>
              </a:rPr>
              <a:t> </a:t>
            </a:r>
            <a:r>
              <a:rPr lang="en-US" dirty="0" err="1" smtClean="0">
                <a:solidFill>
                  <a:schemeClr val="tx1"/>
                </a:solidFill>
                <a:latin typeface="+mn-lt"/>
              </a:rPr>
              <a:t>oikeuviranomaisen</a:t>
            </a:r>
            <a:r>
              <a:rPr lang="en-US" dirty="0" smtClean="0">
                <a:solidFill>
                  <a:schemeClr val="tx1"/>
                </a:solidFill>
                <a:latin typeface="+mn-lt"/>
              </a:rPr>
              <a:t> </a:t>
            </a:r>
            <a:r>
              <a:rPr lang="en-US" dirty="0" err="1" smtClean="0">
                <a:solidFill>
                  <a:schemeClr val="tx1"/>
                </a:solidFill>
                <a:latin typeface="+mn-lt"/>
              </a:rPr>
              <a:t>toimesta</a:t>
            </a:r>
            <a:r>
              <a:rPr lang="en-US" dirty="0" smtClean="0">
                <a:solidFill>
                  <a:schemeClr val="tx1"/>
                </a:solidFill>
                <a:latin typeface="+mn-lt"/>
              </a:rPr>
              <a:t> </a:t>
            </a:r>
            <a:r>
              <a:rPr lang="en-US" dirty="0" err="1" smtClean="0">
                <a:solidFill>
                  <a:schemeClr val="tx1"/>
                </a:solidFill>
                <a:latin typeface="+mn-lt"/>
              </a:rPr>
              <a:t>tarkoituksena</a:t>
            </a:r>
            <a:r>
              <a:rPr lang="en-US" dirty="0" smtClean="0">
                <a:solidFill>
                  <a:schemeClr val="tx1"/>
                </a:solidFill>
                <a:latin typeface="+mn-lt"/>
              </a:rPr>
              <a:t> </a:t>
            </a:r>
            <a:r>
              <a:rPr lang="en-US" dirty="0" err="1" smtClean="0">
                <a:solidFill>
                  <a:schemeClr val="tx1"/>
                </a:solidFill>
                <a:latin typeface="+mn-lt"/>
              </a:rPr>
              <a:t>suorittaa</a:t>
            </a:r>
            <a:r>
              <a:rPr lang="en-US" dirty="0" smtClean="0">
                <a:solidFill>
                  <a:schemeClr val="tx1"/>
                </a:solidFill>
                <a:latin typeface="+mn-lt"/>
              </a:rPr>
              <a:t> </a:t>
            </a:r>
            <a:r>
              <a:rPr lang="en-US" dirty="0" err="1" smtClean="0">
                <a:solidFill>
                  <a:schemeClr val="tx1"/>
                </a:solidFill>
                <a:latin typeface="+mn-lt"/>
              </a:rPr>
              <a:t>yksi</a:t>
            </a:r>
            <a:r>
              <a:rPr lang="en-US" dirty="0" smtClean="0">
                <a:solidFill>
                  <a:schemeClr val="tx1"/>
                </a:solidFill>
                <a:latin typeface="+mn-lt"/>
              </a:rPr>
              <a:t> tai </a:t>
            </a:r>
            <a:r>
              <a:rPr lang="en-US" dirty="0" err="1" smtClean="0">
                <a:solidFill>
                  <a:schemeClr val="tx1"/>
                </a:solidFill>
                <a:latin typeface="+mn-lt"/>
              </a:rPr>
              <a:t>useampi</a:t>
            </a:r>
            <a:r>
              <a:rPr lang="en-US" dirty="0" smtClean="0">
                <a:solidFill>
                  <a:schemeClr val="tx1"/>
                </a:solidFill>
                <a:latin typeface="+mn-lt"/>
              </a:rPr>
              <a:t> </a:t>
            </a:r>
            <a:r>
              <a:rPr lang="en-US" dirty="0" err="1" smtClean="0">
                <a:solidFill>
                  <a:schemeClr val="tx1"/>
                </a:solidFill>
                <a:latin typeface="+mn-lt"/>
              </a:rPr>
              <a:t>tukintatoimenpide</a:t>
            </a:r>
            <a:r>
              <a:rPr lang="en-US" dirty="0" smtClean="0">
                <a:solidFill>
                  <a:schemeClr val="tx1"/>
                </a:solidFill>
                <a:latin typeface="+mn-lt"/>
              </a:rPr>
              <a:t> </a:t>
            </a:r>
            <a:r>
              <a:rPr lang="en-US" dirty="0" err="1" smtClean="0">
                <a:solidFill>
                  <a:schemeClr val="tx1"/>
                </a:solidFill>
                <a:latin typeface="+mn-lt"/>
              </a:rPr>
              <a:t>toisessa</a:t>
            </a:r>
            <a:r>
              <a:rPr lang="en-US" dirty="0" smtClean="0">
                <a:solidFill>
                  <a:schemeClr val="tx1"/>
                </a:solidFill>
                <a:latin typeface="+mn-lt"/>
              </a:rPr>
              <a:t> </a:t>
            </a:r>
            <a:r>
              <a:rPr lang="en-US" dirty="0" err="1" smtClean="0">
                <a:solidFill>
                  <a:schemeClr val="tx1"/>
                </a:solidFill>
                <a:latin typeface="+mn-lt"/>
              </a:rPr>
              <a:t>jäsenvaltiossa</a:t>
            </a:r>
            <a:r>
              <a:rPr lang="en-US" dirty="0" smtClean="0">
                <a:solidFill>
                  <a:schemeClr val="tx1"/>
                </a:solidFill>
                <a:latin typeface="+mn-lt"/>
              </a:rPr>
              <a:t> </a:t>
            </a:r>
            <a:r>
              <a:rPr lang="en-US" dirty="0" err="1" smtClean="0">
                <a:solidFill>
                  <a:schemeClr val="tx1"/>
                </a:solidFill>
                <a:latin typeface="+mn-lt"/>
              </a:rPr>
              <a:t>todisteiden</a:t>
            </a:r>
            <a:r>
              <a:rPr lang="en-US" dirty="0" smtClean="0">
                <a:solidFill>
                  <a:schemeClr val="tx1"/>
                </a:solidFill>
                <a:latin typeface="+mn-lt"/>
              </a:rPr>
              <a:t> </a:t>
            </a:r>
            <a:r>
              <a:rPr lang="en-US" dirty="0" err="1" smtClean="0">
                <a:solidFill>
                  <a:schemeClr val="tx1"/>
                </a:solidFill>
                <a:latin typeface="+mn-lt"/>
              </a:rPr>
              <a:t>hankkimiseksi</a:t>
            </a:r>
            <a:r>
              <a:rPr lang="en-US" dirty="0" smtClean="0">
                <a:solidFill>
                  <a:schemeClr val="tx1"/>
                </a:solidFill>
                <a:latin typeface="+mn-lt"/>
              </a:rPr>
              <a:t>.</a:t>
            </a:r>
          </a:p>
          <a:p>
            <a:pPr marL="342900" indent="-342900" algn="l">
              <a:buFont typeface="Arial" panose="020B0604020202020204" pitchFamily="34" charset="0"/>
              <a:buChar char="•"/>
            </a:pPr>
            <a:r>
              <a:rPr lang="en-US" dirty="0" err="1" smtClean="0">
                <a:solidFill>
                  <a:schemeClr val="tx1"/>
                </a:solidFill>
                <a:latin typeface="+mn-lt"/>
              </a:rPr>
              <a:t>Sovelletaan</a:t>
            </a:r>
            <a:r>
              <a:rPr lang="en-US" dirty="0" smtClean="0">
                <a:solidFill>
                  <a:schemeClr val="tx1"/>
                </a:solidFill>
                <a:latin typeface="+mn-lt"/>
              </a:rPr>
              <a:t> </a:t>
            </a:r>
            <a:r>
              <a:rPr lang="en-US" dirty="0" err="1" smtClean="0">
                <a:solidFill>
                  <a:schemeClr val="tx1"/>
                </a:solidFill>
                <a:latin typeface="+mn-lt"/>
              </a:rPr>
              <a:t>kaikissa</a:t>
            </a:r>
            <a:r>
              <a:rPr lang="en-US" dirty="0" smtClean="0">
                <a:solidFill>
                  <a:schemeClr val="tx1"/>
                </a:solidFill>
                <a:latin typeface="+mn-lt"/>
              </a:rPr>
              <a:t> </a:t>
            </a:r>
            <a:r>
              <a:rPr lang="en-US" dirty="0" err="1" smtClean="0">
                <a:solidFill>
                  <a:schemeClr val="tx1"/>
                </a:solidFill>
                <a:latin typeface="+mn-lt"/>
              </a:rPr>
              <a:t>muissa</a:t>
            </a:r>
            <a:r>
              <a:rPr lang="en-US" dirty="0" smtClean="0">
                <a:solidFill>
                  <a:schemeClr val="tx1"/>
                </a:solidFill>
                <a:latin typeface="+mn-lt"/>
              </a:rPr>
              <a:t> </a:t>
            </a:r>
            <a:r>
              <a:rPr lang="en-US" dirty="0" err="1" smtClean="0">
                <a:solidFill>
                  <a:schemeClr val="tx1"/>
                </a:solidFill>
                <a:latin typeface="+mn-lt"/>
              </a:rPr>
              <a:t>jäsenvaltioissa</a:t>
            </a:r>
            <a:r>
              <a:rPr lang="en-US" dirty="0" smtClean="0">
                <a:solidFill>
                  <a:schemeClr val="tx1"/>
                </a:solidFill>
                <a:latin typeface="+mn-lt"/>
              </a:rPr>
              <a:t> </a:t>
            </a:r>
            <a:r>
              <a:rPr lang="en-US" dirty="0" err="1" smtClean="0">
                <a:solidFill>
                  <a:schemeClr val="tx1"/>
                </a:solidFill>
                <a:latin typeface="+mn-lt"/>
              </a:rPr>
              <a:t>kuin</a:t>
            </a:r>
            <a:r>
              <a:rPr lang="en-US" dirty="0" smtClean="0">
                <a:solidFill>
                  <a:schemeClr val="tx1"/>
                </a:solidFill>
                <a:latin typeface="+mn-lt"/>
              </a:rPr>
              <a:t> </a:t>
            </a:r>
            <a:r>
              <a:rPr lang="en-US" dirty="0" err="1" smtClean="0">
                <a:solidFill>
                  <a:schemeClr val="tx1"/>
                </a:solidFill>
                <a:latin typeface="+mn-lt"/>
              </a:rPr>
              <a:t>Irlannissa</a:t>
            </a:r>
            <a:r>
              <a:rPr lang="en-US" dirty="0" smtClean="0">
                <a:solidFill>
                  <a:schemeClr val="tx1"/>
                </a:solidFill>
                <a:latin typeface="+mn-lt"/>
              </a:rPr>
              <a:t> ja </a:t>
            </a:r>
            <a:r>
              <a:rPr lang="en-US" dirty="0" err="1" smtClean="0">
                <a:solidFill>
                  <a:schemeClr val="tx1"/>
                </a:solidFill>
                <a:latin typeface="+mn-lt"/>
              </a:rPr>
              <a:t>Tanskassa</a:t>
            </a:r>
            <a:endParaRPr lang="en-US" dirty="0">
              <a:solidFill>
                <a:schemeClr val="tx1"/>
              </a:solidFill>
              <a:latin typeface="+mn-lt"/>
            </a:endParaRPr>
          </a:p>
          <a:p>
            <a:pPr marL="342900" indent="-342900" algn="l">
              <a:buFont typeface="Arial" panose="020B0604020202020204" pitchFamily="34" charset="0"/>
              <a:buChar char="•"/>
            </a:pPr>
            <a:r>
              <a:rPr lang="en-US" dirty="0" err="1" smtClean="0">
                <a:solidFill>
                  <a:schemeClr val="tx1"/>
                </a:solidFill>
                <a:latin typeface="+mn-lt"/>
              </a:rPr>
              <a:t>Koskee</a:t>
            </a:r>
            <a:r>
              <a:rPr lang="en-US" dirty="0" smtClean="0">
                <a:solidFill>
                  <a:schemeClr val="tx1"/>
                </a:solidFill>
                <a:latin typeface="+mn-lt"/>
              </a:rPr>
              <a:t> </a:t>
            </a:r>
            <a:r>
              <a:rPr lang="en-US" dirty="0" err="1" smtClean="0">
                <a:solidFill>
                  <a:schemeClr val="tx1"/>
                </a:solidFill>
                <a:latin typeface="+mn-lt"/>
              </a:rPr>
              <a:t>kaikkia</a:t>
            </a:r>
            <a:r>
              <a:rPr lang="en-US" dirty="0" smtClean="0">
                <a:solidFill>
                  <a:schemeClr val="tx1"/>
                </a:solidFill>
                <a:latin typeface="+mn-lt"/>
              </a:rPr>
              <a:t> </a:t>
            </a:r>
            <a:r>
              <a:rPr lang="en-US" dirty="0" err="1" smtClean="0">
                <a:solidFill>
                  <a:schemeClr val="tx1"/>
                </a:solidFill>
                <a:latin typeface="+mn-lt"/>
              </a:rPr>
              <a:t>tutkintatoimepiteitä</a:t>
            </a:r>
            <a:r>
              <a:rPr lang="en-US" dirty="0" smtClean="0">
                <a:solidFill>
                  <a:schemeClr val="tx1"/>
                </a:solidFill>
                <a:latin typeface="+mn-lt"/>
              </a:rPr>
              <a:t> (</a:t>
            </a:r>
            <a:r>
              <a:rPr lang="en-US" dirty="0" err="1" smtClean="0">
                <a:solidFill>
                  <a:schemeClr val="tx1"/>
                </a:solidFill>
                <a:latin typeface="+mn-lt"/>
              </a:rPr>
              <a:t>poikkeuksena</a:t>
            </a:r>
            <a:r>
              <a:rPr lang="en-US" dirty="0" smtClean="0">
                <a:solidFill>
                  <a:schemeClr val="tx1"/>
                </a:solidFill>
                <a:latin typeface="+mn-lt"/>
              </a:rPr>
              <a:t> </a:t>
            </a:r>
            <a:r>
              <a:rPr lang="en-US" dirty="0" err="1" smtClean="0">
                <a:solidFill>
                  <a:schemeClr val="tx1"/>
                </a:solidFill>
                <a:latin typeface="+mn-lt"/>
              </a:rPr>
              <a:t>JIT:n</a:t>
            </a:r>
            <a:r>
              <a:rPr lang="en-US" dirty="0" smtClean="0">
                <a:solidFill>
                  <a:schemeClr val="tx1"/>
                </a:solidFill>
                <a:latin typeface="+mn-lt"/>
              </a:rPr>
              <a:t> </a:t>
            </a:r>
            <a:r>
              <a:rPr lang="en-US" dirty="0" err="1" smtClean="0">
                <a:solidFill>
                  <a:schemeClr val="tx1"/>
                </a:solidFill>
                <a:latin typeface="+mn-lt"/>
              </a:rPr>
              <a:t>perustaminen</a:t>
            </a:r>
            <a:r>
              <a:rPr lang="en-US" dirty="0" smtClean="0">
                <a:solidFill>
                  <a:schemeClr val="tx1"/>
                </a:solidFill>
                <a:latin typeface="+mn-lt"/>
              </a:rPr>
              <a:t>)</a:t>
            </a:r>
            <a:endParaRPr lang="en-US" dirty="0">
              <a:solidFill>
                <a:schemeClr val="tx1"/>
              </a:solidFill>
              <a:latin typeface="+mn-lt"/>
            </a:endParaRPr>
          </a:p>
          <a:p>
            <a:pPr marL="342900" indent="-342900" algn="l">
              <a:buFont typeface="Arial" panose="020B0604020202020204" pitchFamily="34" charset="0"/>
              <a:buChar char="•"/>
            </a:pPr>
            <a:r>
              <a:rPr lang="en-US" dirty="0" err="1" smtClean="0">
                <a:solidFill>
                  <a:schemeClr val="tx1"/>
                </a:solidFill>
                <a:latin typeface="+mn-lt"/>
              </a:rPr>
              <a:t>Erityiset</a:t>
            </a:r>
            <a:r>
              <a:rPr lang="en-US" dirty="0" smtClean="0">
                <a:solidFill>
                  <a:schemeClr val="tx1"/>
                </a:solidFill>
                <a:latin typeface="+mn-lt"/>
              </a:rPr>
              <a:t> </a:t>
            </a:r>
            <a:r>
              <a:rPr lang="en-US" dirty="0" err="1" smtClean="0">
                <a:solidFill>
                  <a:schemeClr val="tx1"/>
                </a:solidFill>
                <a:latin typeface="+mn-lt"/>
              </a:rPr>
              <a:t>säännökset</a:t>
            </a:r>
            <a:r>
              <a:rPr lang="en-US" dirty="0" smtClean="0">
                <a:solidFill>
                  <a:schemeClr val="tx1"/>
                </a:solidFill>
                <a:latin typeface="+mn-lt"/>
              </a:rPr>
              <a:t>: </a:t>
            </a:r>
            <a:r>
              <a:rPr lang="en-US" dirty="0" err="1" smtClean="0">
                <a:solidFill>
                  <a:schemeClr val="tx1"/>
                </a:solidFill>
                <a:latin typeface="+mn-lt"/>
              </a:rPr>
              <a:t>vapautensa</a:t>
            </a:r>
            <a:r>
              <a:rPr lang="en-US" dirty="0" smtClean="0">
                <a:solidFill>
                  <a:schemeClr val="tx1"/>
                </a:solidFill>
                <a:latin typeface="+mn-lt"/>
              </a:rPr>
              <a:t> </a:t>
            </a:r>
            <a:r>
              <a:rPr lang="en-US" dirty="0" err="1" smtClean="0">
                <a:solidFill>
                  <a:schemeClr val="tx1"/>
                </a:solidFill>
                <a:latin typeface="+mn-lt"/>
              </a:rPr>
              <a:t>menettäneen</a:t>
            </a:r>
            <a:r>
              <a:rPr lang="en-US" dirty="0" smtClean="0">
                <a:solidFill>
                  <a:schemeClr val="tx1"/>
                </a:solidFill>
                <a:latin typeface="+mn-lt"/>
              </a:rPr>
              <a:t> </a:t>
            </a:r>
            <a:r>
              <a:rPr lang="en-US" dirty="0" err="1" smtClean="0">
                <a:solidFill>
                  <a:schemeClr val="tx1"/>
                </a:solidFill>
                <a:latin typeface="+mn-lt"/>
              </a:rPr>
              <a:t>henkilön</a:t>
            </a:r>
            <a:r>
              <a:rPr lang="en-US" dirty="0" smtClean="0">
                <a:solidFill>
                  <a:schemeClr val="tx1"/>
                </a:solidFill>
                <a:latin typeface="+mn-lt"/>
              </a:rPr>
              <a:t> </a:t>
            </a:r>
            <a:r>
              <a:rPr lang="en-US" dirty="0" err="1" smtClean="0">
                <a:solidFill>
                  <a:schemeClr val="tx1"/>
                </a:solidFill>
                <a:latin typeface="+mn-lt"/>
              </a:rPr>
              <a:t>väliaikanen</a:t>
            </a:r>
            <a:r>
              <a:rPr lang="en-US" dirty="0" smtClean="0">
                <a:solidFill>
                  <a:schemeClr val="tx1"/>
                </a:solidFill>
                <a:latin typeface="+mn-lt"/>
              </a:rPr>
              <a:t> </a:t>
            </a:r>
            <a:r>
              <a:rPr lang="en-US" dirty="0" err="1" smtClean="0">
                <a:solidFill>
                  <a:schemeClr val="tx1"/>
                </a:solidFill>
                <a:latin typeface="+mn-lt"/>
              </a:rPr>
              <a:t>luovuttaminen</a:t>
            </a:r>
            <a:r>
              <a:rPr lang="en-US" dirty="0" smtClean="0">
                <a:solidFill>
                  <a:schemeClr val="tx1"/>
                </a:solidFill>
                <a:latin typeface="+mn-lt"/>
              </a:rPr>
              <a:t>, video- ja </a:t>
            </a:r>
            <a:r>
              <a:rPr lang="en-US" dirty="0" err="1" smtClean="0">
                <a:solidFill>
                  <a:schemeClr val="tx1"/>
                </a:solidFill>
                <a:latin typeface="+mn-lt"/>
              </a:rPr>
              <a:t>puhelinkuuleminen</a:t>
            </a:r>
            <a:r>
              <a:rPr lang="en-US" dirty="0" smtClean="0">
                <a:solidFill>
                  <a:schemeClr val="tx1"/>
                </a:solidFill>
                <a:latin typeface="+mn-lt"/>
              </a:rPr>
              <a:t>, </a:t>
            </a:r>
            <a:r>
              <a:rPr lang="en-US" dirty="0" err="1" smtClean="0">
                <a:solidFill>
                  <a:schemeClr val="tx1"/>
                </a:solidFill>
                <a:latin typeface="+mn-lt"/>
              </a:rPr>
              <a:t>varallisuus</a:t>
            </a:r>
            <a:r>
              <a:rPr lang="en-US" dirty="0" smtClean="0">
                <a:solidFill>
                  <a:schemeClr val="tx1"/>
                </a:solidFill>
                <a:latin typeface="+mn-lt"/>
              </a:rPr>
              <a:t>- ja </a:t>
            </a:r>
            <a:r>
              <a:rPr lang="en-US" dirty="0" err="1" smtClean="0">
                <a:solidFill>
                  <a:schemeClr val="tx1"/>
                </a:solidFill>
                <a:latin typeface="+mn-lt"/>
              </a:rPr>
              <a:t>pankkitiedot</a:t>
            </a:r>
            <a:r>
              <a:rPr lang="en-US" dirty="0" smtClean="0">
                <a:solidFill>
                  <a:schemeClr val="tx1"/>
                </a:solidFill>
                <a:latin typeface="+mn-lt"/>
              </a:rPr>
              <a:t>, </a:t>
            </a:r>
            <a:r>
              <a:rPr lang="en-US" dirty="0" err="1" smtClean="0">
                <a:solidFill>
                  <a:schemeClr val="tx1"/>
                </a:solidFill>
                <a:latin typeface="+mn-lt"/>
              </a:rPr>
              <a:t>valvotut</a:t>
            </a:r>
            <a:r>
              <a:rPr lang="en-US" dirty="0" smtClean="0">
                <a:solidFill>
                  <a:schemeClr val="tx1"/>
                </a:solidFill>
                <a:latin typeface="+mn-lt"/>
              </a:rPr>
              <a:t> </a:t>
            </a:r>
            <a:r>
              <a:rPr lang="en-US" dirty="0" err="1" smtClean="0">
                <a:solidFill>
                  <a:schemeClr val="tx1"/>
                </a:solidFill>
                <a:latin typeface="+mn-lt"/>
              </a:rPr>
              <a:t>läpilaskut</a:t>
            </a:r>
            <a:r>
              <a:rPr lang="en-US" dirty="0" smtClean="0">
                <a:solidFill>
                  <a:schemeClr val="tx1"/>
                </a:solidFill>
                <a:latin typeface="+mn-lt"/>
              </a:rPr>
              <a:t> ja </a:t>
            </a:r>
            <a:r>
              <a:rPr lang="en-US" dirty="0" err="1" smtClean="0">
                <a:solidFill>
                  <a:schemeClr val="tx1"/>
                </a:solidFill>
                <a:latin typeface="+mn-lt"/>
              </a:rPr>
              <a:t>peitetoiminta</a:t>
            </a:r>
            <a:r>
              <a:rPr lang="en-US" dirty="0" smtClean="0">
                <a:solidFill>
                  <a:schemeClr val="tx1"/>
                </a:solidFill>
                <a:latin typeface="+mn-lt"/>
              </a:rPr>
              <a:t>, </a:t>
            </a:r>
            <a:r>
              <a:rPr lang="en-US" dirty="0" err="1" smtClean="0">
                <a:solidFill>
                  <a:schemeClr val="tx1"/>
                </a:solidFill>
                <a:latin typeface="+mn-lt"/>
              </a:rPr>
              <a:t>telekuuntelu</a:t>
            </a:r>
            <a:r>
              <a:rPr lang="en-US" dirty="0" smtClean="0">
                <a:solidFill>
                  <a:schemeClr val="tx1"/>
                </a:solidFill>
                <a:latin typeface="+mn-lt"/>
              </a:rPr>
              <a:t>, </a:t>
            </a:r>
            <a:r>
              <a:rPr lang="en-US" dirty="0" err="1" smtClean="0">
                <a:solidFill>
                  <a:schemeClr val="tx1"/>
                </a:solidFill>
                <a:latin typeface="+mn-lt"/>
              </a:rPr>
              <a:t>väliaikaiset</a:t>
            </a:r>
            <a:r>
              <a:rPr lang="en-US" dirty="0" smtClean="0">
                <a:solidFill>
                  <a:schemeClr val="tx1"/>
                </a:solidFill>
                <a:latin typeface="+mn-lt"/>
              </a:rPr>
              <a:t> </a:t>
            </a:r>
            <a:r>
              <a:rPr lang="en-US" dirty="0" err="1" smtClean="0">
                <a:solidFill>
                  <a:schemeClr val="tx1"/>
                </a:solidFill>
                <a:latin typeface="+mn-lt"/>
              </a:rPr>
              <a:t>toimenpiteet</a:t>
            </a:r>
            <a:r>
              <a:rPr lang="en-US" dirty="0" smtClean="0">
                <a:solidFill>
                  <a:schemeClr val="tx1"/>
                </a:solidFill>
                <a:latin typeface="+mn-lt"/>
              </a:rPr>
              <a:t>.</a:t>
            </a:r>
            <a:endParaRPr lang="en-US" dirty="0">
              <a:solidFill>
                <a:schemeClr val="tx1"/>
              </a:solidFill>
              <a:latin typeface="+mn-lt"/>
            </a:endParaRPr>
          </a:p>
          <a:p>
            <a:pPr marL="342900" indent="-342900" algn="l">
              <a:buFont typeface="Arial" panose="020B0604020202020204" pitchFamily="34" charset="0"/>
              <a:buChar char="•"/>
            </a:pPr>
            <a:r>
              <a:rPr lang="en-US" dirty="0" err="1" smtClean="0">
                <a:solidFill>
                  <a:schemeClr val="tx1"/>
                </a:solidFill>
                <a:latin typeface="+mn-lt"/>
              </a:rPr>
              <a:t>Säätää</a:t>
            </a:r>
            <a:r>
              <a:rPr lang="en-US" dirty="0" smtClean="0">
                <a:solidFill>
                  <a:schemeClr val="tx1"/>
                </a:solidFill>
                <a:latin typeface="+mn-lt"/>
              </a:rPr>
              <a:t> </a:t>
            </a:r>
            <a:r>
              <a:rPr lang="en-US" dirty="0" err="1" smtClean="0">
                <a:solidFill>
                  <a:schemeClr val="tx1"/>
                </a:solidFill>
                <a:latin typeface="+mn-lt"/>
              </a:rPr>
              <a:t>määräajan</a:t>
            </a:r>
            <a:r>
              <a:rPr lang="en-US" dirty="0" smtClean="0">
                <a:solidFill>
                  <a:schemeClr val="tx1"/>
                </a:solidFill>
                <a:latin typeface="+mn-lt"/>
              </a:rPr>
              <a:t> </a:t>
            </a:r>
            <a:r>
              <a:rPr lang="en-US" dirty="0" err="1" smtClean="0">
                <a:solidFill>
                  <a:schemeClr val="tx1"/>
                </a:solidFill>
                <a:latin typeface="+mn-lt"/>
              </a:rPr>
              <a:t>tunnustamiselle</a:t>
            </a:r>
            <a:r>
              <a:rPr lang="en-US" dirty="0" smtClean="0">
                <a:solidFill>
                  <a:schemeClr val="tx1"/>
                </a:solidFill>
                <a:latin typeface="+mn-lt"/>
              </a:rPr>
              <a:t> (30 </a:t>
            </a:r>
            <a:r>
              <a:rPr lang="en-US" dirty="0" err="1" smtClean="0">
                <a:solidFill>
                  <a:schemeClr val="tx1"/>
                </a:solidFill>
                <a:latin typeface="+mn-lt"/>
              </a:rPr>
              <a:t>päivää</a:t>
            </a:r>
            <a:r>
              <a:rPr lang="en-US" dirty="0" smtClean="0">
                <a:solidFill>
                  <a:schemeClr val="tx1"/>
                </a:solidFill>
                <a:latin typeface="+mn-lt"/>
              </a:rPr>
              <a:t>) </a:t>
            </a:r>
            <a:r>
              <a:rPr lang="en-US" dirty="0">
                <a:solidFill>
                  <a:schemeClr val="tx1"/>
                </a:solidFill>
                <a:latin typeface="+mn-lt"/>
              </a:rPr>
              <a:t>and </a:t>
            </a:r>
            <a:r>
              <a:rPr lang="en-US" dirty="0" err="1" smtClean="0">
                <a:solidFill>
                  <a:schemeClr val="tx1"/>
                </a:solidFill>
                <a:latin typeface="+mn-lt"/>
              </a:rPr>
              <a:t>täytäntöönpanolle</a:t>
            </a:r>
            <a:r>
              <a:rPr lang="en-US" dirty="0" smtClean="0">
                <a:solidFill>
                  <a:schemeClr val="tx1"/>
                </a:solidFill>
                <a:latin typeface="+mn-lt"/>
              </a:rPr>
              <a:t> </a:t>
            </a:r>
            <a:r>
              <a:rPr lang="en-US" dirty="0">
                <a:solidFill>
                  <a:schemeClr val="tx1"/>
                </a:solidFill>
                <a:latin typeface="+mn-lt"/>
              </a:rPr>
              <a:t>(90 </a:t>
            </a:r>
            <a:r>
              <a:rPr lang="en-US" dirty="0" err="1" smtClean="0">
                <a:solidFill>
                  <a:schemeClr val="tx1"/>
                </a:solidFill>
                <a:latin typeface="+mn-lt"/>
              </a:rPr>
              <a:t>päivää</a:t>
            </a:r>
            <a:r>
              <a:rPr lang="en-US" dirty="0" smtClean="0">
                <a:solidFill>
                  <a:schemeClr val="tx1"/>
                </a:solidFill>
                <a:latin typeface="+mn-lt"/>
              </a:rPr>
              <a:t>)</a:t>
            </a:r>
            <a:endParaRPr lang="en-US" dirty="0">
              <a:solidFill>
                <a:schemeClr val="tx1"/>
              </a:solidFill>
              <a:latin typeface="+mn-lt"/>
            </a:endParaRPr>
          </a:p>
          <a:p>
            <a:pPr algn="l"/>
            <a:endParaRPr lang="en-US" dirty="0"/>
          </a:p>
          <a:p>
            <a:pPr algn="l"/>
            <a:endParaRPr lang="en-US" dirty="0"/>
          </a:p>
          <a:p>
            <a:pPr algn="l"/>
            <a:r>
              <a:rPr lang="en-US" dirty="0"/>
              <a:t> </a:t>
            </a:r>
          </a:p>
        </p:txBody>
      </p:sp>
      <p:sp>
        <p:nvSpPr>
          <p:cNvPr id="4" name="Dia számának helye 3">
            <a:extLst>
              <a:ext uri="{FF2B5EF4-FFF2-40B4-BE49-F238E27FC236}">
                <a16:creationId xmlns:a16="http://schemas.microsoft.com/office/drawing/2014/main" id="{ECE04559-FF6A-4E15-8111-C974E1E0F4A7}"/>
              </a:ext>
            </a:extLst>
          </p:cNvPr>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2076760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dirty="0"/>
              <a:t>VASTAVUOINEN TUNNISTAMINEN JA ENEMMÄN</a:t>
            </a:r>
            <a:br>
              <a:rPr lang="es-ES_tradnl" dirty="0"/>
            </a:br>
            <a:endParaRPr lang="es-ES" dirty="0"/>
          </a:p>
        </p:txBody>
      </p:sp>
      <p:sp>
        <p:nvSpPr>
          <p:cNvPr id="3" name="Subtítulo 2"/>
          <p:cNvSpPr>
            <a:spLocks noGrp="1"/>
          </p:cNvSpPr>
          <p:nvPr>
            <p:ph idx="1"/>
          </p:nvPr>
        </p:nvSpPr>
        <p:spPr/>
        <p:txBody>
          <a:bodyPr>
            <a:normAutofit fontScale="47500" lnSpcReduction="20000"/>
          </a:bodyPr>
          <a:lstStyle/>
          <a:p>
            <a:r>
              <a:rPr lang="fi-FI" sz="5100" b="1" dirty="0" smtClean="0">
                <a:solidFill>
                  <a:schemeClr val="tx1"/>
                </a:solidFill>
                <a:latin typeface="+mn-lt"/>
              </a:rPr>
              <a:t>Tärkeimmät EU:n vastavuoisen tunnustamisen välineet: EIO </a:t>
            </a:r>
            <a:r>
              <a:rPr lang="fi-FI" sz="5100" b="1" dirty="0">
                <a:solidFill>
                  <a:schemeClr val="tx1"/>
                </a:solidFill>
                <a:latin typeface="+mn-lt"/>
              </a:rPr>
              <a:t>– Eurooppalainen tutkintamääräys</a:t>
            </a:r>
          </a:p>
          <a:p>
            <a:pPr algn="l"/>
            <a:r>
              <a:rPr lang="en-US" sz="5100" dirty="0" err="1" smtClean="0">
                <a:solidFill>
                  <a:schemeClr val="tx1"/>
                </a:solidFill>
                <a:latin typeface="+mn-lt"/>
              </a:rPr>
              <a:t>Täytäntöönpaneva</a:t>
            </a:r>
            <a:r>
              <a:rPr lang="en-US" sz="5100" dirty="0" smtClean="0">
                <a:solidFill>
                  <a:schemeClr val="tx1"/>
                </a:solidFill>
                <a:latin typeface="+mn-lt"/>
              </a:rPr>
              <a:t> </a:t>
            </a:r>
            <a:r>
              <a:rPr lang="en-US" sz="5100" dirty="0" err="1" smtClean="0">
                <a:solidFill>
                  <a:schemeClr val="tx1"/>
                </a:solidFill>
                <a:latin typeface="+mn-lt"/>
              </a:rPr>
              <a:t>viranomainen</a:t>
            </a:r>
            <a:endParaRPr lang="en-US" sz="5100" dirty="0">
              <a:solidFill>
                <a:schemeClr val="tx1"/>
              </a:solidFill>
              <a:latin typeface="+mn-lt"/>
            </a:endParaRPr>
          </a:p>
          <a:p>
            <a:pPr marL="685800" indent="-685800" algn="l">
              <a:buFont typeface="Arial" panose="020B0604020202020204" pitchFamily="34" charset="0"/>
              <a:buChar char="•"/>
            </a:pPr>
            <a:r>
              <a:rPr lang="en-US" sz="5100" dirty="0" err="1" smtClean="0">
                <a:solidFill>
                  <a:schemeClr val="tx1"/>
                </a:solidFill>
                <a:latin typeface="+mn-lt"/>
              </a:rPr>
              <a:t>Tunnustaa</a:t>
            </a:r>
            <a:r>
              <a:rPr lang="en-US" sz="5100" dirty="0" smtClean="0">
                <a:solidFill>
                  <a:schemeClr val="tx1"/>
                </a:solidFill>
                <a:latin typeface="+mn-lt"/>
              </a:rPr>
              <a:t> ja </a:t>
            </a:r>
            <a:r>
              <a:rPr lang="en-US" sz="5100" dirty="0" err="1" smtClean="0">
                <a:solidFill>
                  <a:schemeClr val="tx1"/>
                </a:solidFill>
                <a:latin typeface="+mn-lt"/>
              </a:rPr>
              <a:t>panee</a:t>
            </a:r>
            <a:r>
              <a:rPr lang="en-US" sz="5100" dirty="0" smtClean="0">
                <a:solidFill>
                  <a:schemeClr val="tx1"/>
                </a:solidFill>
                <a:latin typeface="+mn-lt"/>
              </a:rPr>
              <a:t> </a:t>
            </a:r>
            <a:r>
              <a:rPr lang="en-US" sz="5100" dirty="0" err="1" smtClean="0">
                <a:solidFill>
                  <a:schemeClr val="tx1"/>
                </a:solidFill>
                <a:latin typeface="+mn-lt"/>
              </a:rPr>
              <a:t>täytäntöön</a:t>
            </a:r>
            <a:r>
              <a:rPr lang="en-US" sz="5100" dirty="0" smtClean="0">
                <a:solidFill>
                  <a:schemeClr val="tx1"/>
                </a:solidFill>
                <a:latin typeface="+mn-lt"/>
              </a:rPr>
              <a:t> </a:t>
            </a:r>
            <a:r>
              <a:rPr lang="en-US" sz="5100" dirty="0" err="1" smtClean="0">
                <a:solidFill>
                  <a:schemeClr val="tx1"/>
                </a:solidFill>
                <a:latin typeface="+mn-lt"/>
              </a:rPr>
              <a:t>toimenpiteen</a:t>
            </a:r>
            <a:r>
              <a:rPr lang="en-US" sz="5100" dirty="0" smtClean="0">
                <a:solidFill>
                  <a:schemeClr val="tx1"/>
                </a:solidFill>
                <a:latin typeface="+mn-lt"/>
              </a:rPr>
              <a:t> </a:t>
            </a:r>
            <a:r>
              <a:rPr lang="en-US" sz="5100" dirty="0" err="1" smtClean="0">
                <a:solidFill>
                  <a:schemeClr val="tx1"/>
                </a:solidFill>
                <a:latin typeface="+mn-lt"/>
              </a:rPr>
              <a:t>vastaavasti</a:t>
            </a:r>
            <a:r>
              <a:rPr lang="en-US" sz="5100" dirty="0" smtClean="0">
                <a:solidFill>
                  <a:schemeClr val="tx1"/>
                </a:solidFill>
                <a:latin typeface="+mn-lt"/>
              </a:rPr>
              <a:t> </a:t>
            </a:r>
            <a:r>
              <a:rPr lang="en-US" sz="5100" dirty="0" err="1" smtClean="0">
                <a:solidFill>
                  <a:schemeClr val="tx1"/>
                </a:solidFill>
                <a:latin typeface="+mn-lt"/>
              </a:rPr>
              <a:t>kuin</a:t>
            </a:r>
            <a:r>
              <a:rPr lang="en-US" sz="5100" dirty="0" smtClean="0">
                <a:solidFill>
                  <a:schemeClr val="tx1"/>
                </a:solidFill>
                <a:latin typeface="+mn-lt"/>
              </a:rPr>
              <a:t> </a:t>
            </a:r>
            <a:r>
              <a:rPr lang="en-US" sz="5100" dirty="0" err="1" smtClean="0">
                <a:solidFill>
                  <a:schemeClr val="tx1"/>
                </a:solidFill>
                <a:latin typeface="+mn-lt"/>
              </a:rPr>
              <a:t>sitä</a:t>
            </a:r>
            <a:r>
              <a:rPr lang="en-US" sz="5100" dirty="0" smtClean="0">
                <a:solidFill>
                  <a:schemeClr val="tx1"/>
                </a:solidFill>
                <a:latin typeface="+mn-lt"/>
              </a:rPr>
              <a:t> </a:t>
            </a:r>
            <a:r>
              <a:rPr lang="en-US" sz="5100" dirty="0" err="1" smtClean="0">
                <a:solidFill>
                  <a:schemeClr val="tx1"/>
                </a:solidFill>
                <a:latin typeface="+mn-lt"/>
              </a:rPr>
              <a:t>olisi</a:t>
            </a:r>
            <a:r>
              <a:rPr lang="en-US" sz="5100" dirty="0" smtClean="0">
                <a:solidFill>
                  <a:schemeClr val="tx1"/>
                </a:solidFill>
                <a:latin typeface="+mn-lt"/>
              </a:rPr>
              <a:t> </a:t>
            </a:r>
            <a:r>
              <a:rPr lang="en-US" sz="5100" dirty="0" err="1" smtClean="0">
                <a:solidFill>
                  <a:schemeClr val="tx1"/>
                </a:solidFill>
                <a:latin typeface="+mn-lt"/>
              </a:rPr>
              <a:t>pyytänyt</a:t>
            </a:r>
            <a:r>
              <a:rPr lang="en-US" sz="5100" dirty="0" smtClean="0">
                <a:solidFill>
                  <a:schemeClr val="tx1"/>
                </a:solidFill>
                <a:latin typeface="+mn-lt"/>
              </a:rPr>
              <a:t> </a:t>
            </a:r>
            <a:r>
              <a:rPr lang="en-US" sz="5100" dirty="0" err="1" smtClean="0">
                <a:solidFill>
                  <a:schemeClr val="tx1"/>
                </a:solidFill>
                <a:latin typeface="+mn-lt"/>
              </a:rPr>
              <a:t>täytäntöönpanovaltion</a:t>
            </a:r>
            <a:r>
              <a:rPr lang="en-US" sz="5100" dirty="0" smtClean="0">
                <a:solidFill>
                  <a:schemeClr val="tx1"/>
                </a:solidFill>
                <a:latin typeface="+mn-lt"/>
              </a:rPr>
              <a:t> </a:t>
            </a:r>
            <a:r>
              <a:rPr lang="en-US" sz="5100" dirty="0" err="1" smtClean="0">
                <a:solidFill>
                  <a:schemeClr val="tx1"/>
                </a:solidFill>
                <a:latin typeface="+mn-lt"/>
              </a:rPr>
              <a:t>oma</a:t>
            </a:r>
            <a:r>
              <a:rPr lang="en-US" sz="5100" dirty="0" smtClean="0">
                <a:solidFill>
                  <a:schemeClr val="tx1"/>
                </a:solidFill>
                <a:latin typeface="+mn-lt"/>
              </a:rPr>
              <a:t> </a:t>
            </a:r>
            <a:r>
              <a:rPr lang="en-US" sz="5100" dirty="0" err="1" smtClean="0">
                <a:solidFill>
                  <a:schemeClr val="tx1"/>
                </a:solidFill>
                <a:latin typeface="+mn-lt"/>
              </a:rPr>
              <a:t>viranomainen</a:t>
            </a:r>
            <a:r>
              <a:rPr lang="en-US" sz="5100" dirty="0" smtClean="0">
                <a:solidFill>
                  <a:schemeClr val="tx1"/>
                </a:solidFill>
                <a:latin typeface="+mn-lt"/>
              </a:rPr>
              <a:t> (</a:t>
            </a:r>
            <a:r>
              <a:rPr lang="en-US" sz="5100" dirty="0" err="1" smtClean="0">
                <a:solidFill>
                  <a:schemeClr val="tx1"/>
                </a:solidFill>
                <a:latin typeface="+mn-lt"/>
              </a:rPr>
              <a:t>poikkeuksena</a:t>
            </a:r>
            <a:r>
              <a:rPr lang="en-US" sz="5100" dirty="0" smtClean="0">
                <a:solidFill>
                  <a:schemeClr val="tx1"/>
                </a:solidFill>
                <a:latin typeface="+mn-lt"/>
              </a:rPr>
              <a:t> </a:t>
            </a:r>
            <a:r>
              <a:rPr lang="en-US" sz="5100" dirty="0" err="1" smtClean="0">
                <a:solidFill>
                  <a:schemeClr val="tx1"/>
                </a:solidFill>
                <a:latin typeface="+mn-lt"/>
              </a:rPr>
              <a:t>tunnustamisen</a:t>
            </a:r>
            <a:r>
              <a:rPr lang="en-US" sz="5100" dirty="0" smtClean="0">
                <a:solidFill>
                  <a:schemeClr val="tx1"/>
                </a:solidFill>
                <a:latin typeface="+mn-lt"/>
              </a:rPr>
              <a:t>/</a:t>
            </a:r>
            <a:r>
              <a:rPr lang="en-US" sz="5100" dirty="0" err="1" smtClean="0">
                <a:solidFill>
                  <a:schemeClr val="tx1"/>
                </a:solidFill>
                <a:latin typeface="+mn-lt"/>
              </a:rPr>
              <a:t>täytäntöönpanon</a:t>
            </a:r>
            <a:r>
              <a:rPr lang="en-US" sz="5100" dirty="0" smtClean="0">
                <a:solidFill>
                  <a:schemeClr val="tx1"/>
                </a:solidFill>
                <a:latin typeface="+mn-lt"/>
              </a:rPr>
              <a:t> </a:t>
            </a:r>
            <a:r>
              <a:rPr lang="en-US" sz="5100" dirty="0" err="1" smtClean="0">
                <a:solidFill>
                  <a:schemeClr val="tx1"/>
                </a:solidFill>
                <a:latin typeface="+mn-lt"/>
              </a:rPr>
              <a:t>kieltäytymisperusteet</a:t>
            </a:r>
            <a:r>
              <a:rPr lang="en-US" sz="5100" dirty="0" smtClean="0">
                <a:solidFill>
                  <a:schemeClr val="tx1"/>
                </a:solidFill>
                <a:latin typeface="+mn-lt"/>
              </a:rPr>
              <a:t>)</a:t>
            </a:r>
            <a:endParaRPr lang="en-US" sz="5100" dirty="0">
              <a:solidFill>
                <a:schemeClr val="tx1"/>
              </a:solidFill>
              <a:latin typeface="+mn-lt"/>
            </a:endParaRPr>
          </a:p>
          <a:p>
            <a:pPr marL="685800" indent="-685800" algn="l">
              <a:buFont typeface="Arial" panose="020B0604020202020204" pitchFamily="34" charset="0"/>
              <a:buChar char="•"/>
            </a:pPr>
            <a:r>
              <a:rPr lang="en-US" sz="5100" dirty="0" err="1" smtClean="0">
                <a:solidFill>
                  <a:schemeClr val="tx1"/>
                </a:solidFill>
                <a:latin typeface="+mn-lt"/>
              </a:rPr>
              <a:t>Soveltaa</a:t>
            </a:r>
            <a:r>
              <a:rPr lang="en-US" sz="5100" dirty="0" smtClean="0">
                <a:solidFill>
                  <a:schemeClr val="tx1"/>
                </a:solidFill>
                <a:latin typeface="+mn-lt"/>
              </a:rPr>
              <a:t> ja </a:t>
            </a:r>
            <a:r>
              <a:rPr lang="en-US" sz="5100" dirty="0" err="1" smtClean="0">
                <a:solidFill>
                  <a:schemeClr val="tx1"/>
                </a:solidFill>
                <a:latin typeface="+mn-lt"/>
              </a:rPr>
              <a:t>noudattaa</a:t>
            </a:r>
            <a:r>
              <a:rPr lang="en-US" sz="5100" dirty="0" smtClean="0">
                <a:solidFill>
                  <a:schemeClr val="tx1"/>
                </a:solidFill>
                <a:latin typeface="+mn-lt"/>
              </a:rPr>
              <a:t> </a:t>
            </a:r>
            <a:r>
              <a:rPr lang="en-US" sz="5100" dirty="0" err="1" smtClean="0">
                <a:solidFill>
                  <a:schemeClr val="tx1"/>
                </a:solidFill>
                <a:latin typeface="+mn-lt"/>
              </a:rPr>
              <a:t>niitä</a:t>
            </a:r>
            <a:r>
              <a:rPr lang="en-US" sz="5100" dirty="0" smtClean="0">
                <a:solidFill>
                  <a:schemeClr val="tx1"/>
                </a:solidFill>
                <a:latin typeface="+mn-lt"/>
              </a:rPr>
              <a:t> </a:t>
            </a:r>
            <a:r>
              <a:rPr lang="en-US" sz="5100" dirty="0" err="1" smtClean="0">
                <a:solidFill>
                  <a:schemeClr val="tx1"/>
                </a:solidFill>
                <a:latin typeface="+mn-lt"/>
              </a:rPr>
              <a:t>muodollisuuksia</a:t>
            </a:r>
            <a:r>
              <a:rPr lang="en-US" sz="5100" dirty="0" smtClean="0">
                <a:solidFill>
                  <a:schemeClr val="tx1"/>
                </a:solidFill>
                <a:latin typeface="+mn-lt"/>
              </a:rPr>
              <a:t>, </a:t>
            </a:r>
            <a:r>
              <a:rPr lang="en-US" sz="5100" dirty="0" err="1" smtClean="0">
                <a:solidFill>
                  <a:schemeClr val="tx1"/>
                </a:solidFill>
                <a:latin typeface="+mn-lt"/>
              </a:rPr>
              <a:t>joita</a:t>
            </a:r>
            <a:r>
              <a:rPr lang="en-US" sz="5100" dirty="0" smtClean="0">
                <a:solidFill>
                  <a:schemeClr val="tx1"/>
                </a:solidFill>
                <a:latin typeface="+mn-lt"/>
              </a:rPr>
              <a:t> </a:t>
            </a:r>
            <a:r>
              <a:rPr lang="en-US" sz="5100" dirty="0" err="1" smtClean="0">
                <a:solidFill>
                  <a:schemeClr val="tx1"/>
                </a:solidFill>
                <a:latin typeface="+mn-lt"/>
              </a:rPr>
              <a:t>pyytävä</a:t>
            </a:r>
            <a:r>
              <a:rPr lang="en-US" sz="5100" dirty="0" smtClean="0">
                <a:solidFill>
                  <a:schemeClr val="tx1"/>
                </a:solidFill>
                <a:latin typeface="+mn-lt"/>
              </a:rPr>
              <a:t> </a:t>
            </a:r>
            <a:r>
              <a:rPr lang="en-US" sz="5100" dirty="0" err="1" smtClean="0">
                <a:solidFill>
                  <a:schemeClr val="tx1"/>
                </a:solidFill>
                <a:latin typeface="+mn-lt"/>
              </a:rPr>
              <a:t>viranomainen</a:t>
            </a:r>
            <a:r>
              <a:rPr lang="en-US" sz="5100" dirty="0" smtClean="0">
                <a:solidFill>
                  <a:schemeClr val="tx1"/>
                </a:solidFill>
                <a:latin typeface="+mn-lt"/>
              </a:rPr>
              <a:t> on </a:t>
            </a:r>
            <a:r>
              <a:rPr lang="en-US" sz="5100" dirty="0" err="1" smtClean="0">
                <a:solidFill>
                  <a:schemeClr val="tx1"/>
                </a:solidFill>
                <a:latin typeface="+mn-lt"/>
              </a:rPr>
              <a:t>nimenomaisesti</a:t>
            </a:r>
            <a:r>
              <a:rPr lang="en-US" sz="5100" dirty="0" smtClean="0">
                <a:solidFill>
                  <a:schemeClr val="tx1"/>
                </a:solidFill>
                <a:latin typeface="+mn-lt"/>
              </a:rPr>
              <a:t> </a:t>
            </a:r>
            <a:r>
              <a:rPr lang="en-US" sz="5100" dirty="0" err="1" smtClean="0">
                <a:solidFill>
                  <a:schemeClr val="tx1"/>
                </a:solidFill>
                <a:latin typeface="+mn-lt"/>
              </a:rPr>
              <a:t>pyytänyt</a:t>
            </a:r>
            <a:r>
              <a:rPr lang="en-US" sz="5100" dirty="0" smtClean="0">
                <a:solidFill>
                  <a:schemeClr val="tx1"/>
                </a:solidFill>
                <a:latin typeface="+mn-lt"/>
              </a:rPr>
              <a:t>, </a:t>
            </a:r>
            <a:r>
              <a:rPr lang="en-US" sz="5100" dirty="0" err="1" smtClean="0">
                <a:solidFill>
                  <a:schemeClr val="tx1"/>
                </a:solidFill>
                <a:latin typeface="+mn-lt"/>
              </a:rPr>
              <a:t>elleivät</a:t>
            </a:r>
            <a:r>
              <a:rPr lang="en-US" sz="5100" dirty="0" smtClean="0">
                <a:solidFill>
                  <a:schemeClr val="tx1"/>
                </a:solidFill>
                <a:latin typeface="+mn-lt"/>
              </a:rPr>
              <a:t>  </a:t>
            </a:r>
            <a:r>
              <a:rPr lang="en-US" sz="5100" dirty="0" err="1" smtClean="0">
                <a:solidFill>
                  <a:schemeClr val="tx1"/>
                </a:solidFill>
                <a:latin typeface="+mn-lt"/>
              </a:rPr>
              <a:t>nämä</a:t>
            </a:r>
            <a:r>
              <a:rPr lang="en-US" sz="5100" dirty="0" smtClean="0">
                <a:solidFill>
                  <a:schemeClr val="tx1"/>
                </a:solidFill>
                <a:latin typeface="+mn-lt"/>
              </a:rPr>
              <a:t> ole </a:t>
            </a:r>
            <a:r>
              <a:rPr lang="en-US" sz="5100" dirty="0" err="1" smtClean="0">
                <a:solidFill>
                  <a:schemeClr val="tx1"/>
                </a:solidFill>
                <a:latin typeface="+mn-lt"/>
              </a:rPr>
              <a:t>ristiriidassa</a:t>
            </a:r>
            <a:r>
              <a:rPr lang="en-US" sz="5100" dirty="0" smtClean="0">
                <a:solidFill>
                  <a:schemeClr val="tx1"/>
                </a:solidFill>
                <a:latin typeface="+mn-lt"/>
              </a:rPr>
              <a:t> </a:t>
            </a:r>
            <a:r>
              <a:rPr lang="en-US" sz="5100" dirty="0" err="1" smtClean="0">
                <a:solidFill>
                  <a:schemeClr val="tx1"/>
                </a:solidFill>
                <a:latin typeface="+mn-lt"/>
              </a:rPr>
              <a:t>perustavaa</a:t>
            </a:r>
            <a:r>
              <a:rPr lang="en-US" sz="5100" dirty="0" smtClean="0">
                <a:solidFill>
                  <a:schemeClr val="tx1"/>
                </a:solidFill>
                <a:latin typeface="+mn-lt"/>
              </a:rPr>
              <a:t> </a:t>
            </a:r>
            <a:r>
              <a:rPr lang="en-US" sz="5100" dirty="0" err="1" smtClean="0">
                <a:solidFill>
                  <a:schemeClr val="tx1"/>
                </a:solidFill>
                <a:latin typeface="+mn-lt"/>
              </a:rPr>
              <a:t>laatua</a:t>
            </a:r>
            <a:r>
              <a:rPr lang="en-US" sz="5100" dirty="0" smtClean="0">
                <a:solidFill>
                  <a:schemeClr val="tx1"/>
                </a:solidFill>
                <a:latin typeface="+mn-lt"/>
              </a:rPr>
              <a:t> </a:t>
            </a:r>
            <a:r>
              <a:rPr lang="en-US" sz="5100" dirty="0" err="1" smtClean="0">
                <a:solidFill>
                  <a:schemeClr val="tx1"/>
                </a:solidFill>
                <a:latin typeface="+mn-lt"/>
              </a:rPr>
              <a:t>olevien</a:t>
            </a:r>
            <a:r>
              <a:rPr lang="en-US" sz="5100" dirty="0" smtClean="0">
                <a:solidFill>
                  <a:schemeClr val="tx1"/>
                </a:solidFill>
                <a:latin typeface="+mn-lt"/>
              </a:rPr>
              <a:t> </a:t>
            </a:r>
            <a:r>
              <a:rPr lang="en-US" sz="5100" dirty="0" err="1" smtClean="0">
                <a:solidFill>
                  <a:schemeClr val="tx1"/>
                </a:solidFill>
                <a:latin typeface="+mn-lt"/>
              </a:rPr>
              <a:t>lainsäädännöllisten</a:t>
            </a:r>
            <a:r>
              <a:rPr lang="en-US" sz="5100" dirty="0" smtClean="0">
                <a:solidFill>
                  <a:schemeClr val="tx1"/>
                </a:solidFill>
                <a:latin typeface="+mn-lt"/>
              </a:rPr>
              <a:t> </a:t>
            </a:r>
            <a:r>
              <a:rPr lang="en-US" sz="5100" dirty="0" err="1" smtClean="0">
                <a:solidFill>
                  <a:schemeClr val="tx1"/>
                </a:solidFill>
                <a:latin typeface="+mn-lt"/>
              </a:rPr>
              <a:t>perusperiaattiden</a:t>
            </a:r>
            <a:r>
              <a:rPr lang="en-US" sz="5100" dirty="0" smtClean="0">
                <a:solidFill>
                  <a:schemeClr val="tx1"/>
                </a:solidFill>
                <a:latin typeface="+mn-lt"/>
              </a:rPr>
              <a:t> </a:t>
            </a:r>
            <a:r>
              <a:rPr lang="en-US" sz="5100" dirty="0" err="1" smtClean="0">
                <a:solidFill>
                  <a:schemeClr val="tx1"/>
                </a:solidFill>
                <a:latin typeface="+mn-lt"/>
              </a:rPr>
              <a:t>kanssa</a:t>
            </a:r>
            <a:endParaRPr lang="en-US" sz="5100" dirty="0" smtClean="0">
              <a:solidFill>
                <a:schemeClr val="tx1"/>
              </a:solidFill>
              <a:latin typeface="+mn-lt"/>
            </a:endParaRPr>
          </a:p>
          <a:p>
            <a:pPr marL="685800" indent="-685800" algn="l">
              <a:buFont typeface="Arial" panose="020B0604020202020204" pitchFamily="34" charset="0"/>
              <a:buChar char="•"/>
            </a:pPr>
            <a:r>
              <a:rPr lang="en-US" sz="5100" dirty="0" err="1" smtClean="0">
                <a:solidFill>
                  <a:schemeClr val="tx1"/>
                </a:solidFill>
                <a:latin typeface="+mn-lt"/>
              </a:rPr>
              <a:t>Soveltaa</a:t>
            </a:r>
            <a:r>
              <a:rPr lang="en-US" sz="5100" dirty="0" smtClean="0">
                <a:solidFill>
                  <a:schemeClr val="tx1"/>
                </a:solidFill>
                <a:latin typeface="+mn-lt"/>
              </a:rPr>
              <a:t> </a:t>
            </a:r>
            <a:r>
              <a:rPr lang="en-US" sz="5100" dirty="0" err="1" smtClean="0">
                <a:solidFill>
                  <a:schemeClr val="tx1"/>
                </a:solidFill>
                <a:latin typeface="+mn-lt"/>
              </a:rPr>
              <a:t>toista</a:t>
            </a:r>
            <a:r>
              <a:rPr lang="en-US" sz="5100" dirty="0" smtClean="0">
                <a:solidFill>
                  <a:schemeClr val="tx1"/>
                </a:solidFill>
                <a:latin typeface="+mn-lt"/>
              </a:rPr>
              <a:t> </a:t>
            </a:r>
            <a:r>
              <a:rPr lang="en-US" sz="5100" dirty="0" err="1" smtClean="0">
                <a:solidFill>
                  <a:schemeClr val="tx1"/>
                </a:solidFill>
                <a:latin typeface="+mn-lt"/>
              </a:rPr>
              <a:t>menettelyä</a:t>
            </a:r>
            <a:r>
              <a:rPr lang="en-US" sz="5100" dirty="0" smtClean="0">
                <a:solidFill>
                  <a:schemeClr val="tx1"/>
                </a:solidFill>
                <a:latin typeface="+mn-lt"/>
              </a:rPr>
              <a:t>, </a:t>
            </a:r>
            <a:r>
              <a:rPr lang="en-US" sz="5100" dirty="0" err="1" smtClean="0">
                <a:solidFill>
                  <a:schemeClr val="tx1"/>
                </a:solidFill>
                <a:latin typeface="+mn-lt"/>
              </a:rPr>
              <a:t>jos</a:t>
            </a:r>
            <a:r>
              <a:rPr lang="en-US" sz="5100" dirty="0" smtClean="0">
                <a:solidFill>
                  <a:schemeClr val="tx1"/>
                </a:solidFill>
                <a:latin typeface="+mn-lt"/>
              </a:rPr>
              <a:t> </a:t>
            </a:r>
            <a:r>
              <a:rPr lang="en-US" sz="5100" dirty="0" err="1" smtClean="0">
                <a:solidFill>
                  <a:schemeClr val="tx1"/>
                </a:solidFill>
                <a:latin typeface="+mn-lt"/>
              </a:rPr>
              <a:t>EIO:ssa</a:t>
            </a:r>
            <a:r>
              <a:rPr lang="en-US" sz="5100" dirty="0" smtClean="0">
                <a:solidFill>
                  <a:schemeClr val="tx1"/>
                </a:solidFill>
                <a:latin typeface="+mn-lt"/>
              </a:rPr>
              <a:t> </a:t>
            </a:r>
            <a:r>
              <a:rPr lang="en-US" sz="5100" dirty="0" err="1" smtClean="0">
                <a:solidFill>
                  <a:schemeClr val="tx1"/>
                </a:solidFill>
                <a:latin typeface="+mn-lt"/>
              </a:rPr>
              <a:t>määrätty</a:t>
            </a:r>
            <a:r>
              <a:rPr lang="en-US" sz="5100" dirty="0" smtClean="0">
                <a:solidFill>
                  <a:schemeClr val="tx1"/>
                </a:solidFill>
                <a:latin typeface="+mn-lt"/>
              </a:rPr>
              <a:t> </a:t>
            </a:r>
            <a:r>
              <a:rPr lang="en-US" sz="5100" dirty="0" err="1" smtClean="0">
                <a:solidFill>
                  <a:schemeClr val="tx1"/>
                </a:solidFill>
                <a:latin typeface="+mn-lt"/>
              </a:rPr>
              <a:t>toimenpide</a:t>
            </a:r>
            <a:r>
              <a:rPr lang="en-US" sz="5100" dirty="0" smtClean="0">
                <a:solidFill>
                  <a:schemeClr val="tx1"/>
                </a:solidFill>
                <a:latin typeface="+mn-lt"/>
              </a:rPr>
              <a:t> </a:t>
            </a:r>
            <a:r>
              <a:rPr lang="en-US" sz="5100" dirty="0" err="1" smtClean="0">
                <a:solidFill>
                  <a:schemeClr val="tx1"/>
                </a:solidFill>
                <a:latin typeface="+mn-lt"/>
              </a:rPr>
              <a:t>ei</a:t>
            </a:r>
            <a:r>
              <a:rPr lang="en-US" sz="5100" dirty="0" smtClean="0">
                <a:solidFill>
                  <a:schemeClr val="tx1"/>
                </a:solidFill>
                <a:latin typeface="+mn-lt"/>
              </a:rPr>
              <a:t> ole </a:t>
            </a:r>
            <a:r>
              <a:rPr lang="en-US" sz="5100" dirty="0" err="1" smtClean="0">
                <a:solidFill>
                  <a:schemeClr val="tx1"/>
                </a:solidFill>
                <a:latin typeface="+mn-lt"/>
              </a:rPr>
              <a:t>täytäntöönpanovaltiossa</a:t>
            </a:r>
            <a:r>
              <a:rPr lang="en-US" sz="5100" dirty="0" smtClean="0">
                <a:solidFill>
                  <a:schemeClr val="tx1"/>
                </a:solidFill>
                <a:latin typeface="+mn-lt"/>
              </a:rPr>
              <a:t> </a:t>
            </a:r>
            <a:r>
              <a:rPr lang="en-US" sz="5100" dirty="0" err="1" smtClean="0">
                <a:solidFill>
                  <a:schemeClr val="tx1"/>
                </a:solidFill>
                <a:latin typeface="+mn-lt"/>
              </a:rPr>
              <a:t>mahdollinen</a:t>
            </a:r>
            <a:r>
              <a:rPr lang="en-US" sz="5100" dirty="0" smtClean="0">
                <a:solidFill>
                  <a:schemeClr val="tx1"/>
                </a:solidFill>
                <a:latin typeface="+mn-lt"/>
              </a:rPr>
              <a:t> </a:t>
            </a:r>
            <a:r>
              <a:rPr lang="en-US" sz="5100" dirty="0" err="1" smtClean="0">
                <a:solidFill>
                  <a:schemeClr val="tx1"/>
                </a:solidFill>
                <a:latin typeface="+mn-lt"/>
              </a:rPr>
              <a:t>kansallisen</a:t>
            </a:r>
            <a:r>
              <a:rPr lang="en-US" sz="5100" dirty="0" smtClean="0">
                <a:solidFill>
                  <a:schemeClr val="tx1"/>
                </a:solidFill>
                <a:latin typeface="+mn-lt"/>
              </a:rPr>
              <a:t> </a:t>
            </a:r>
            <a:r>
              <a:rPr lang="en-US" sz="5100" dirty="0" err="1" smtClean="0">
                <a:solidFill>
                  <a:schemeClr val="tx1"/>
                </a:solidFill>
                <a:latin typeface="+mn-lt"/>
              </a:rPr>
              <a:t>lainsäädännön</a:t>
            </a:r>
            <a:r>
              <a:rPr lang="en-US" sz="5100" dirty="0" smtClean="0">
                <a:solidFill>
                  <a:schemeClr val="tx1"/>
                </a:solidFill>
                <a:latin typeface="+mn-lt"/>
              </a:rPr>
              <a:t> </a:t>
            </a:r>
            <a:r>
              <a:rPr lang="en-US" sz="5100" dirty="0" err="1" smtClean="0">
                <a:solidFill>
                  <a:schemeClr val="tx1"/>
                </a:solidFill>
                <a:latin typeface="+mn-lt"/>
              </a:rPr>
              <a:t>mukaan</a:t>
            </a:r>
            <a:r>
              <a:rPr lang="en-US" sz="5100" dirty="0" smtClean="0">
                <a:solidFill>
                  <a:schemeClr val="tx1"/>
                </a:solidFill>
                <a:latin typeface="+mn-lt"/>
              </a:rPr>
              <a:t> tai </a:t>
            </a:r>
            <a:r>
              <a:rPr lang="en-US" sz="5100" dirty="0" err="1" smtClean="0">
                <a:solidFill>
                  <a:schemeClr val="tx1"/>
                </a:solidFill>
                <a:latin typeface="+mn-lt"/>
              </a:rPr>
              <a:t>tulokset</a:t>
            </a:r>
            <a:r>
              <a:rPr lang="en-US" sz="5100" dirty="0" smtClean="0">
                <a:solidFill>
                  <a:schemeClr val="tx1"/>
                </a:solidFill>
                <a:latin typeface="+mn-lt"/>
              </a:rPr>
              <a:t> </a:t>
            </a:r>
            <a:r>
              <a:rPr lang="en-US" sz="5100" dirty="0" err="1" smtClean="0">
                <a:solidFill>
                  <a:schemeClr val="tx1"/>
                </a:solidFill>
                <a:latin typeface="+mn-lt"/>
              </a:rPr>
              <a:t>voidaan</a:t>
            </a:r>
            <a:r>
              <a:rPr lang="en-US" sz="5100" dirty="0" smtClean="0">
                <a:solidFill>
                  <a:schemeClr val="tx1"/>
                </a:solidFill>
                <a:latin typeface="+mn-lt"/>
              </a:rPr>
              <a:t> </a:t>
            </a:r>
            <a:r>
              <a:rPr lang="en-US" sz="5100" dirty="0" err="1" smtClean="0">
                <a:solidFill>
                  <a:schemeClr val="tx1"/>
                </a:solidFill>
                <a:latin typeface="+mn-lt"/>
              </a:rPr>
              <a:t>saavutta</a:t>
            </a:r>
            <a:r>
              <a:rPr lang="en-US" sz="5100" dirty="0" smtClean="0">
                <a:solidFill>
                  <a:schemeClr val="tx1"/>
                </a:solidFill>
                <a:latin typeface="+mn-lt"/>
              </a:rPr>
              <a:t> </a:t>
            </a:r>
            <a:r>
              <a:rPr lang="en-US" sz="5100" dirty="0" err="1" smtClean="0">
                <a:solidFill>
                  <a:schemeClr val="tx1"/>
                </a:solidFill>
                <a:latin typeface="+mn-lt"/>
              </a:rPr>
              <a:t>kohteen</a:t>
            </a:r>
            <a:r>
              <a:rPr lang="en-US" sz="5100" dirty="0" smtClean="0">
                <a:solidFill>
                  <a:schemeClr val="tx1"/>
                </a:solidFill>
                <a:latin typeface="+mn-lt"/>
              </a:rPr>
              <a:t> </a:t>
            </a:r>
            <a:r>
              <a:rPr lang="en-US" sz="5100" dirty="0" err="1" smtClean="0">
                <a:solidFill>
                  <a:schemeClr val="tx1"/>
                </a:solidFill>
                <a:latin typeface="+mn-lt"/>
              </a:rPr>
              <a:t>kannalta</a:t>
            </a:r>
            <a:r>
              <a:rPr lang="en-US" sz="5100" dirty="0" smtClean="0">
                <a:solidFill>
                  <a:schemeClr val="tx1"/>
                </a:solidFill>
                <a:latin typeface="+mn-lt"/>
              </a:rPr>
              <a:t> </a:t>
            </a:r>
            <a:r>
              <a:rPr lang="en-US" sz="5100" dirty="0" err="1" smtClean="0">
                <a:solidFill>
                  <a:schemeClr val="tx1"/>
                </a:solidFill>
                <a:latin typeface="+mn-lt"/>
              </a:rPr>
              <a:t>vähemmän</a:t>
            </a:r>
            <a:r>
              <a:rPr lang="en-US" sz="5100" dirty="0" smtClean="0">
                <a:solidFill>
                  <a:schemeClr val="tx1"/>
                </a:solidFill>
                <a:latin typeface="+mn-lt"/>
              </a:rPr>
              <a:t> </a:t>
            </a:r>
            <a:r>
              <a:rPr lang="en-US" sz="5100" dirty="0" err="1" smtClean="0">
                <a:solidFill>
                  <a:schemeClr val="tx1"/>
                </a:solidFill>
                <a:latin typeface="+mn-lt"/>
              </a:rPr>
              <a:t>haitallisella</a:t>
            </a:r>
            <a:r>
              <a:rPr lang="en-US" sz="5100" dirty="0" smtClean="0">
                <a:solidFill>
                  <a:schemeClr val="tx1"/>
                </a:solidFill>
                <a:latin typeface="+mn-lt"/>
              </a:rPr>
              <a:t> </a:t>
            </a:r>
            <a:r>
              <a:rPr lang="en-US" sz="5100" dirty="0" err="1" smtClean="0">
                <a:solidFill>
                  <a:schemeClr val="tx1"/>
                </a:solidFill>
                <a:latin typeface="+mn-lt"/>
              </a:rPr>
              <a:t>tavalla</a:t>
            </a:r>
            <a:endParaRPr lang="en-US" sz="5100" dirty="0">
              <a:solidFill>
                <a:schemeClr val="tx1"/>
              </a:solidFill>
              <a:latin typeface="+mn-lt"/>
            </a:endParaRPr>
          </a:p>
          <a:p>
            <a:pPr marL="0" indent="0" algn="l">
              <a:buNone/>
            </a:pPr>
            <a:endParaRPr lang="en-US" sz="2600" dirty="0"/>
          </a:p>
        </p:txBody>
      </p:sp>
      <p:sp>
        <p:nvSpPr>
          <p:cNvPr id="4" name="Dia számának helye 3">
            <a:extLst>
              <a:ext uri="{FF2B5EF4-FFF2-40B4-BE49-F238E27FC236}">
                <a16:creationId xmlns:a16="http://schemas.microsoft.com/office/drawing/2014/main" id="{03EF2A79-C19F-4A7E-8531-EED3256F9C7D}"/>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205324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dirty="0"/>
              <a:t>VASTAVUOINEN TUNNISTAMINEN JA ENEMMÄN</a:t>
            </a:r>
            <a:br>
              <a:rPr lang="es-ES_tradnl" dirty="0"/>
            </a:br>
            <a:endParaRPr lang="es-ES" dirty="0"/>
          </a:p>
        </p:txBody>
      </p:sp>
      <p:sp>
        <p:nvSpPr>
          <p:cNvPr id="3" name="Subtítulo 2"/>
          <p:cNvSpPr>
            <a:spLocks noGrp="1"/>
          </p:cNvSpPr>
          <p:nvPr>
            <p:ph idx="1"/>
          </p:nvPr>
        </p:nvSpPr>
        <p:spPr/>
        <p:txBody>
          <a:bodyPr>
            <a:normAutofit/>
          </a:bodyPr>
          <a:lstStyle/>
          <a:p>
            <a:r>
              <a:rPr lang="fi-FI" b="1" dirty="0">
                <a:solidFill>
                  <a:schemeClr val="tx1"/>
                </a:solidFill>
              </a:rPr>
              <a:t>Tärkeimmät EU:n vastavuoisen tunnustamisen välineet: </a:t>
            </a:r>
            <a:r>
              <a:rPr lang="en-US" b="1" dirty="0" err="1" smtClean="0">
                <a:solidFill>
                  <a:schemeClr val="tx1"/>
                </a:solidFill>
                <a:latin typeface="+mn-lt"/>
              </a:rPr>
              <a:t>Asetus</a:t>
            </a:r>
            <a:r>
              <a:rPr lang="en-US" b="1" dirty="0" smtClean="0">
                <a:solidFill>
                  <a:schemeClr val="tx1"/>
                </a:solidFill>
                <a:latin typeface="+mn-lt"/>
              </a:rPr>
              <a:t> </a:t>
            </a:r>
            <a:r>
              <a:rPr lang="en-US" b="1" dirty="0" err="1" smtClean="0">
                <a:solidFill>
                  <a:schemeClr val="tx1"/>
                </a:solidFill>
                <a:latin typeface="+mn-lt"/>
              </a:rPr>
              <a:t>jäädyttämisestä</a:t>
            </a:r>
            <a:r>
              <a:rPr lang="en-US" b="1" dirty="0" smtClean="0">
                <a:solidFill>
                  <a:schemeClr val="tx1"/>
                </a:solidFill>
                <a:latin typeface="+mn-lt"/>
              </a:rPr>
              <a:t> ja </a:t>
            </a:r>
            <a:r>
              <a:rPr lang="en-US" b="1" dirty="0" err="1" smtClean="0">
                <a:solidFill>
                  <a:schemeClr val="tx1"/>
                </a:solidFill>
                <a:latin typeface="+mn-lt"/>
              </a:rPr>
              <a:t>menetetyksi</a:t>
            </a:r>
            <a:r>
              <a:rPr lang="en-US" b="1" dirty="0" smtClean="0">
                <a:solidFill>
                  <a:schemeClr val="tx1"/>
                </a:solidFill>
                <a:latin typeface="+mn-lt"/>
              </a:rPr>
              <a:t> </a:t>
            </a:r>
            <a:r>
              <a:rPr lang="en-US" b="1" dirty="0" err="1" smtClean="0">
                <a:solidFill>
                  <a:schemeClr val="tx1"/>
                </a:solidFill>
                <a:latin typeface="+mn-lt"/>
              </a:rPr>
              <a:t>tuomitsemisesta</a:t>
            </a:r>
            <a:r>
              <a:rPr lang="en-US" b="1" dirty="0" smtClean="0">
                <a:solidFill>
                  <a:schemeClr val="tx1"/>
                </a:solidFill>
                <a:latin typeface="+mn-lt"/>
              </a:rPr>
              <a:t> </a:t>
            </a:r>
            <a:r>
              <a:rPr lang="en-US" b="1" dirty="0" err="1" smtClean="0">
                <a:solidFill>
                  <a:schemeClr val="tx1"/>
                </a:solidFill>
                <a:latin typeface="+mn-lt"/>
              </a:rPr>
              <a:t>koskevista</a:t>
            </a:r>
            <a:r>
              <a:rPr lang="en-US" b="1" dirty="0" smtClean="0">
                <a:solidFill>
                  <a:schemeClr val="tx1"/>
                </a:solidFill>
                <a:latin typeface="+mn-lt"/>
              </a:rPr>
              <a:t> </a:t>
            </a:r>
            <a:r>
              <a:rPr lang="en-US" b="1" dirty="0" err="1" smtClean="0">
                <a:solidFill>
                  <a:schemeClr val="tx1"/>
                </a:solidFill>
                <a:latin typeface="+mn-lt"/>
              </a:rPr>
              <a:t>päätöksistä</a:t>
            </a:r>
            <a:r>
              <a:rPr lang="en-US" b="1" dirty="0" smtClean="0">
                <a:solidFill>
                  <a:schemeClr val="tx1"/>
                </a:solidFill>
                <a:latin typeface="+mn-lt"/>
              </a:rPr>
              <a:t> (</a:t>
            </a:r>
            <a:r>
              <a:rPr lang="en-US" b="1" dirty="0" err="1" smtClean="0">
                <a:solidFill>
                  <a:schemeClr val="tx1"/>
                </a:solidFill>
                <a:latin typeface="+mn-lt"/>
              </a:rPr>
              <a:t>voimaan</a:t>
            </a:r>
            <a:r>
              <a:rPr lang="en-US" b="1" dirty="0" smtClean="0">
                <a:solidFill>
                  <a:schemeClr val="tx1"/>
                </a:solidFill>
                <a:latin typeface="+mn-lt"/>
              </a:rPr>
              <a:t> 19. </a:t>
            </a:r>
            <a:r>
              <a:rPr lang="en-US" b="1" dirty="0" err="1" smtClean="0">
                <a:solidFill>
                  <a:schemeClr val="tx1"/>
                </a:solidFill>
                <a:latin typeface="+mn-lt"/>
              </a:rPr>
              <a:t>joulukuuta</a:t>
            </a:r>
            <a:r>
              <a:rPr lang="en-US" b="1" dirty="0" smtClean="0">
                <a:solidFill>
                  <a:schemeClr val="tx1"/>
                </a:solidFill>
                <a:latin typeface="+mn-lt"/>
              </a:rPr>
              <a:t> 2020</a:t>
            </a:r>
            <a:r>
              <a:rPr lang="en-US" b="1" dirty="0">
                <a:solidFill>
                  <a:schemeClr val="tx1"/>
                </a:solidFill>
                <a:latin typeface="+mn-lt"/>
              </a:rPr>
              <a:t>)</a:t>
            </a:r>
          </a:p>
          <a:p>
            <a:pPr algn="l"/>
            <a:r>
              <a:rPr lang="en-US" dirty="0">
                <a:solidFill>
                  <a:schemeClr val="tx1"/>
                </a:solidFill>
                <a:latin typeface="+mn-lt"/>
              </a:rPr>
              <a:t>= </a:t>
            </a:r>
            <a:r>
              <a:rPr lang="en-US" dirty="0" err="1" smtClean="0">
                <a:solidFill>
                  <a:schemeClr val="tx1"/>
                </a:solidFill>
                <a:latin typeface="+mn-lt"/>
              </a:rPr>
              <a:t>pantava</a:t>
            </a:r>
            <a:r>
              <a:rPr lang="en-US" dirty="0" smtClean="0">
                <a:solidFill>
                  <a:schemeClr val="tx1"/>
                </a:solidFill>
                <a:latin typeface="+mn-lt"/>
              </a:rPr>
              <a:t> </a:t>
            </a:r>
            <a:r>
              <a:rPr lang="en-US" dirty="0" err="1" smtClean="0">
                <a:solidFill>
                  <a:schemeClr val="tx1"/>
                </a:solidFill>
                <a:latin typeface="+mn-lt"/>
              </a:rPr>
              <a:t>täytäntöön</a:t>
            </a:r>
            <a:r>
              <a:rPr lang="en-US" dirty="0" smtClean="0">
                <a:solidFill>
                  <a:schemeClr val="tx1"/>
                </a:solidFill>
                <a:latin typeface="+mn-lt"/>
              </a:rPr>
              <a:t> </a:t>
            </a:r>
            <a:r>
              <a:rPr lang="en-US" dirty="0" err="1" smtClean="0">
                <a:solidFill>
                  <a:schemeClr val="tx1"/>
                </a:solidFill>
                <a:latin typeface="+mn-lt"/>
              </a:rPr>
              <a:t>ilman</a:t>
            </a:r>
            <a:r>
              <a:rPr lang="en-US" dirty="0" smtClean="0">
                <a:solidFill>
                  <a:schemeClr val="tx1"/>
                </a:solidFill>
                <a:latin typeface="+mn-lt"/>
              </a:rPr>
              <a:t> </a:t>
            </a:r>
            <a:r>
              <a:rPr lang="en-US" dirty="0" err="1" smtClean="0">
                <a:solidFill>
                  <a:schemeClr val="tx1"/>
                </a:solidFill>
                <a:latin typeface="+mn-lt"/>
              </a:rPr>
              <a:t>kaksoisrangaistavuuden</a:t>
            </a:r>
            <a:r>
              <a:rPr lang="en-US" dirty="0" smtClean="0">
                <a:solidFill>
                  <a:schemeClr val="tx1"/>
                </a:solidFill>
                <a:latin typeface="+mn-lt"/>
              </a:rPr>
              <a:t> </a:t>
            </a:r>
            <a:r>
              <a:rPr lang="en-US" dirty="0" err="1" smtClean="0">
                <a:solidFill>
                  <a:schemeClr val="tx1"/>
                </a:solidFill>
                <a:latin typeface="+mn-lt"/>
              </a:rPr>
              <a:t>tutkimista</a:t>
            </a:r>
            <a:r>
              <a:rPr lang="en-US" dirty="0" smtClean="0">
                <a:solidFill>
                  <a:schemeClr val="tx1"/>
                </a:solidFill>
                <a:latin typeface="+mn-lt"/>
              </a:rPr>
              <a:t> PIF-</a:t>
            </a:r>
            <a:r>
              <a:rPr lang="en-US" dirty="0" err="1" smtClean="0">
                <a:solidFill>
                  <a:schemeClr val="tx1"/>
                </a:solidFill>
                <a:latin typeface="+mn-lt"/>
              </a:rPr>
              <a:t>rikoksissa</a:t>
            </a:r>
            <a:r>
              <a:rPr lang="en-US" dirty="0" smtClean="0">
                <a:solidFill>
                  <a:schemeClr val="tx1"/>
                </a:solidFill>
                <a:latin typeface="+mn-lt"/>
              </a:rPr>
              <a:t>, </a:t>
            </a:r>
            <a:r>
              <a:rPr lang="en-US" dirty="0" err="1" smtClean="0">
                <a:solidFill>
                  <a:schemeClr val="tx1"/>
                </a:solidFill>
                <a:latin typeface="+mn-lt"/>
              </a:rPr>
              <a:t>joista</a:t>
            </a:r>
            <a:r>
              <a:rPr lang="en-US" dirty="0" smtClean="0">
                <a:solidFill>
                  <a:schemeClr val="tx1"/>
                </a:solidFill>
                <a:latin typeface="+mn-lt"/>
              </a:rPr>
              <a:t> </a:t>
            </a:r>
            <a:r>
              <a:rPr lang="en-US" dirty="0" err="1" smtClean="0">
                <a:solidFill>
                  <a:schemeClr val="tx1"/>
                </a:solidFill>
                <a:latin typeface="+mn-lt"/>
              </a:rPr>
              <a:t>pyytävässä</a:t>
            </a:r>
            <a:r>
              <a:rPr lang="en-US" dirty="0" smtClean="0">
                <a:solidFill>
                  <a:schemeClr val="tx1"/>
                </a:solidFill>
                <a:latin typeface="+mn-lt"/>
              </a:rPr>
              <a:t> </a:t>
            </a:r>
            <a:r>
              <a:rPr lang="en-US" dirty="0" err="1" smtClean="0">
                <a:solidFill>
                  <a:schemeClr val="tx1"/>
                </a:solidFill>
                <a:latin typeface="+mn-lt"/>
              </a:rPr>
              <a:t>jäsenvaltiossa</a:t>
            </a:r>
            <a:r>
              <a:rPr lang="en-US" dirty="0" smtClean="0">
                <a:solidFill>
                  <a:schemeClr val="tx1"/>
                </a:solidFill>
                <a:latin typeface="+mn-lt"/>
              </a:rPr>
              <a:t> on </a:t>
            </a:r>
            <a:r>
              <a:rPr lang="en-US" dirty="0" err="1" smtClean="0">
                <a:solidFill>
                  <a:schemeClr val="tx1"/>
                </a:solidFill>
                <a:latin typeface="+mn-lt"/>
              </a:rPr>
              <a:t>säädetty</a:t>
            </a:r>
            <a:r>
              <a:rPr lang="en-US" dirty="0" smtClean="0">
                <a:solidFill>
                  <a:schemeClr val="tx1"/>
                </a:solidFill>
                <a:latin typeface="+mn-lt"/>
              </a:rPr>
              <a:t> </a:t>
            </a:r>
            <a:r>
              <a:rPr lang="en-US" dirty="0" err="1" smtClean="0">
                <a:solidFill>
                  <a:schemeClr val="tx1"/>
                </a:solidFill>
                <a:latin typeface="+mn-lt"/>
              </a:rPr>
              <a:t>vähintään</a:t>
            </a:r>
            <a:r>
              <a:rPr lang="en-US" dirty="0" smtClean="0">
                <a:solidFill>
                  <a:schemeClr val="tx1"/>
                </a:solidFill>
                <a:latin typeface="+mn-lt"/>
              </a:rPr>
              <a:t> 3 </a:t>
            </a:r>
            <a:r>
              <a:rPr lang="en-US" dirty="0" err="1" smtClean="0">
                <a:solidFill>
                  <a:schemeClr val="tx1"/>
                </a:solidFill>
                <a:latin typeface="+mn-lt"/>
              </a:rPr>
              <a:t>vuoden</a:t>
            </a:r>
            <a:r>
              <a:rPr lang="en-US" dirty="0" smtClean="0">
                <a:solidFill>
                  <a:schemeClr val="tx1"/>
                </a:solidFill>
                <a:latin typeface="+mn-lt"/>
              </a:rPr>
              <a:t> </a:t>
            </a:r>
            <a:r>
              <a:rPr lang="en-US" dirty="0" err="1" smtClean="0">
                <a:solidFill>
                  <a:schemeClr val="tx1"/>
                </a:solidFill>
                <a:latin typeface="+mn-lt"/>
              </a:rPr>
              <a:t>vankeusrangaistus</a:t>
            </a:r>
            <a:endParaRPr lang="en-US" dirty="0" smtClean="0">
              <a:solidFill>
                <a:schemeClr val="tx1"/>
              </a:solidFill>
              <a:latin typeface="+mn-lt"/>
            </a:endParaRPr>
          </a:p>
          <a:p>
            <a:pPr algn="l"/>
            <a:r>
              <a:rPr lang="en-US" dirty="0" smtClean="0">
                <a:solidFill>
                  <a:schemeClr val="tx1"/>
                </a:solidFill>
                <a:latin typeface="+mn-lt"/>
              </a:rPr>
              <a:t>= </a:t>
            </a:r>
            <a:r>
              <a:rPr lang="en-US" dirty="0" err="1" smtClean="0">
                <a:solidFill>
                  <a:schemeClr val="tx1"/>
                </a:solidFill>
                <a:latin typeface="+mn-lt"/>
              </a:rPr>
              <a:t>jäädyttämispäätös</a:t>
            </a:r>
            <a:r>
              <a:rPr lang="en-US" dirty="0" smtClean="0">
                <a:solidFill>
                  <a:schemeClr val="tx1"/>
                </a:solidFill>
                <a:latin typeface="+mn-lt"/>
              </a:rPr>
              <a:t> </a:t>
            </a:r>
            <a:r>
              <a:rPr lang="en-US" dirty="0" err="1" smtClean="0">
                <a:solidFill>
                  <a:schemeClr val="tx1"/>
                </a:solidFill>
                <a:latin typeface="+mn-lt"/>
              </a:rPr>
              <a:t>lähetetään</a:t>
            </a:r>
            <a:r>
              <a:rPr lang="en-US" dirty="0" smtClean="0">
                <a:solidFill>
                  <a:schemeClr val="tx1"/>
                </a:solidFill>
                <a:latin typeface="+mn-lt"/>
              </a:rPr>
              <a:t> </a:t>
            </a:r>
            <a:r>
              <a:rPr lang="en-US" dirty="0" err="1" smtClean="0">
                <a:solidFill>
                  <a:schemeClr val="tx1"/>
                </a:solidFill>
                <a:latin typeface="+mn-lt"/>
              </a:rPr>
              <a:t>jäädyttämistodistuksen</a:t>
            </a:r>
            <a:r>
              <a:rPr lang="en-US" dirty="0" smtClean="0">
                <a:solidFill>
                  <a:schemeClr val="tx1"/>
                </a:solidFill>
                <a:latin typeface="+mn-lt"/>
              </a:rPr>
              <a:t> </a:t>
            </a:r>
            <a:r>
              <a:rPr lang="en-US" dirty="0" err="1" smtClean="0">
                <a:solidFill>
                  <a:schemeClr val="tx1"/>
                </a:solidFill>
                <a:latin typeface="+mn-lt"/>
              </a:rPr>
              <a:t>avulla</a:t>
            </a:r>
            <a:r>
              <a:rPr lang="en-US" dirty="0" smtClean="0">
                <a:solidFill>
                  <a:schemeClr val="tx1"/>
                </a:solidFill>
                <a:latin typeface="+mn-lt"/>
              </a:rPr>
              <a:t> </a:t>
            </a:r>
            <a:r>
              <a:rPr lang="en-US" dirty="0" err="1" smtClean="0">
                <a:solidFill>
                  <a:schemeClr val="tx1"/>
                </a:solidFill>
                <a:latin typeface="+mn-lt"/>
              </a:rPr>
              <a:t>täytäntoonpanoviranomaiselle</a:t>
            </a:r>
            <a:r>
              <a:rPr lang="en-US" dirty="0" smtClean="0">
                <a:solidFill>
                  <a:schemeClr val="tx1"/>
                </a:solidFill>
                <a:latin typeface="+mn-lt"/>
              </a:rPr>
              <a:t>/</a:t>
            </a:r>
            <a:r>
              <a:rPr lang="en-US" dirty="0" err="1" smtClean="0">
                <a:solidFill>
                  <a:schemeClr val="tx1"/>
                </a:solidFill>
                <a:latin typeface="+mn-lt"/>
              </a:rPr>
              <a:t>keskusviranomaiselle</a:t>
            </a:r>
            <a:r>
              <a:rPr lang="en-US" dirty="0" smtClean="0">
                <a:solidFill>
                  <a:schemeClr val="tx1"/>
                </a:solidFill>
                <a:latin typeface="+mn-lt"/>
              </a:rPr>
              <a:t> (</a:t>
            </a:r>
            <a:r>
              <a:rPr lang="en-US" dirty="0" err="1" smtClean="0">
                <a:solidFill>
                  <a:schemeClr val="tx1"/>
                </a:solidFill>
                <a:latin typeface="+mn-lt"/>
              </a:rPr>
              <a:t>vakiomuotoinen</a:t>
            </a:r>
            <a:r>
              <a:rPr lang="en-US" dirty="0" smtClean="0">
                <a:solidFill>
                  <a:schemeClr val="tx1"/>
                </a:solidFill>
                <a:latin typeface="+mn-lt"/>
              </a:rPr>
              <a:t> </a:t>
            </a:r>
            <a:r>
              <a:rPr lang="en-US" dirty="0" err="1" smtClean="0">
                <a:solidFill>
                  <a:schemeClr val="tx1"/>
                </a:solidFill>
                <a:latin typeface="+mn-lt"/>
              </a:rPr>
              <a:t>kaavake</a:t>
            </a:r>
            <a:r>
              <a:rPr lang="en-US" dirty="0" smtClean="0">
                <a:solidFill>
                  <a:schemeClr val="tx1"/>
                </a:solidFill>
                <a:latin typeface="+mn-lt"/>
              </a:rPr>
              <a:t>)</a:t>
            </a:r>
            <a:endParaRPr lang="en-US" dirty="0">
              <a:solidFill>
                <a:schemeClr val="tx1"/>
              </a:solidFill>
              <a:latin typeface="+mn-lt"/>
            </a:endParaRPr>
          </a:p>
          <a:p>
            <a:pPr algn="l"/>
            <a:r>
              <a:rPr lang="en-US" dirty="0">
                <a:solidFill>
                  <a:schemeClr val="tx1"/>
                </a:solidFill>
                <a:latin typeface="+mn-lt"/>
              </a:rPr>
              <a:t>= </a:t>
            </a:r>
            <a:r>
              <a:rPr lang="en-US" dirty="0" err="1" smtClean="0">
                <a:solidFill>
                  <a:schemeClr val="tx1"/>
                </a:solidFill>
                <a:latin typeface="+mn-lt"/>
              </a:rPr>
              <a:t>täytäntöönpanoon</a:t>
            </a:r>
            <a:r>
              <a:rPr lang="en-US" dirty="0" smtClean="0">
                <a:solidFill>
                  <a:schemeClr val="tx1"/>
                </a:solidFill>
                <a:latin typeface="+mn-lt"/>
              </a:rPr>
              <a:t> (</a:t>
            </a:r>
            <a:r>
              <a:rPr lang="en-US" dirty="0" err="1" smtClean="0">
                <a:solidFill>
                  <a:schemeClr val="tx1"/>
                </a:solidFill>
                <a:latin typeface="+mn-lt"/>
              </a:rPr>
              <a:t>mukaanlikien</a:t>
            </a:r>
            <a:r>
              <a:rPr lang="en-US" dirty="0" smtClean="0">
                <a:solidFill>
                  <a:schemeClr val="tx1"/>
                </a:solidFill>
                <a:latin typeface="+mn-lt"/>
              </a:rPr>
              <a:t> </a:t>
            </a:r>
            <a:r>
              <a:rPr lang="en-US" dirty="0" err="1" smtClean="0">
                <a:solidFill>
                  <a:schemeClr val="tx1"/>
                </a:solidFill>
                <a:latin typeface="+mn-lt"/>
              </a:rPr>
              <a:t>omaisuuden</a:t>
            </a:r>
            <a:r>
              <a:rPr lang="en-US" dirty="0" smtClean="0">
                <a:solidFill>
                  <a:schemeClr val="tx1"/>
                </a:solidFill>
                <a:latin typeface="+mn-lt"/>
              </a:rPr>
              <a:t> </a:t>
            </a:r>
            <a:r>
              <a:rPr lang="en-US" dirty="0" err="1" smtClean="0">
                <a:solidFill>
                  <a:schemeClr val="tx1"/>
                </a:solidFill>
                <a:latin typeface="+mn-lt"/>
              </a:rPr>
              <a:t>hallinnointi</a:t>
            </a:r>
            <a:r>
              <a:rPr lang="en-US" dirty="0" smtClean="0">
                <a:solidFill>
                  <a:schemeClr val="tx1"/>
                </a:solidFill>
                <a:latin typeface="+mn-lt"/>
              </a:rPr>
              <a:t> ja </a:t>
            </a:r>
            <a:r>
              <a:rPr lang="en-US" dirty="0" err="1" smtClean="0">
                <a:solidFill>
                  <a:schemeClr val="tx1"/>
                </a:solidFill>
                <a:latin typeface="+mn-lt"/>
              </a:rPr>
              <a:t>säilyttäminen</a:t>
            </a:r>
            <a:r>
              <a:rPr lang="en-US" dirty="0" smtClean="0">
                <a:solidFill>
                  <a:schemeClr val="tx1"/>
                </a:solidFill>
                <a:latin typeface="+mn-lt"/>
              </a:rPr>
              <a:t>) </a:t>
            </a:r>
            <a:r>
              <a:rPr lang="en-US" dirty="0" err="1" smtClean="0">
                <a:solidFill>
                  <a:schemeClr val="tx1"/>
                </a:solidFill>
                <a:latin typeface="+mn-lt"/>
              </a:rPr>
              <a:t>sovelletaan</a:t>
            </a:r>
            <a:r>
              <a:rPr lang="en-US" dirty="0" smtClean="0">
                <a:solidFill>
                  <a:schemeClr val="tx1"/>
                </a:solidFill>
                <a:latin typeface="+mn-lt"/>
              </a:rPr>
              <a:t> </a:t>
            </a:r>
            <a:r>
              <a:rPr lang="en-US" dirty="0" err="1" smtClean="0">
                <a:solidFill>
                  <a:schemeClr val="tx1"/>
                </a:solidFill>
                <a:latin typeface="+mn-lt"/>
              </a:rPr>
              <a:t>täytäntöönpanevan</a:t>
            </a:r>
            <a:r>
              <a:rPr lang="en-US" dirty="0" smtClean="0">
                <a:solidFill>
                  <a:schemeClr val="tx1"/>
                </a:solidFill>
                <a:latin typeface="+mn-lt"/>
              </a:rPr>
              <a:t> </a:t>
            </a:r>
            <a:r>
              <a:rPr lang="en-US" dirty="0" err="1" smtClean="0">
                <a:solidFill>
                  <a:schemeClr val="tx1"/>
                </a:solidFill>
                <a:latin typeface="+mn-lt"/>
              </a:rPr>
              <a:t>jäsenvaltion</a:t>
            </a:r>
            <a:r>
              <a:rPr lang="en-US" dirty="0" smtClean="0">
                <a:solidFill>
                  <a:schemeClr val="tx1"/>
                </a:solidFill>
                <a:latin typeface="+mn-lt"/>
              </a:rPr>
              <a:t> </a:t>
            </a:r>
            <a:r>
              <a:rPr lang="en-US" dirty="0" err="1" smtClean="0">
                <a:solidFill>
                  <a:schemeClr val="tx1"/>
                </a:solidFill>
                <a:latin typeface="+mn-lt"/>
              </a:rPr>
              <a:t>lakia</a:t>
            </a:r>
            <a:endParaRPr lang="es-ES_tradnl" dirty="0">
              <a:solidFill>
                <a:schemeClr val="tx1"/>
              </a:solidFill>
              <a:latin typeface="+mn-lt"/>
            </a:endParaRPr>
          </a:p>
        </p:txBody>
      </p:sp>
      <p:sp>
        <p:nvSpPr>
          <p:cNvPr id="4" name="Dia számának helye 3">
            <a:extLst>
              <a:ext uri="{FF2B5EF4-FFF2-40B4-BE49-F238E27FC236}">
                <a16:creationId xmlns:a16="http://schemas.microsoft.com/office/drawing/2014/main" id="{5ED14A71-FB9B-4FCD-B7A8-841B62443EEE}"/>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2820833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389860"/>
            <a:ext cx="9967452" cy="844337"/>
          </a:xfrm>
        </p:spPr>
        <p:txBody>
          <a:bodyPr>
            <a:normAutofit fontScale="90000"/>
          </a:bodyPr>
          <a:lstStyle/>
          <a:p>
            <a:r>
              <a:rPr lang="es-ES_tradnl" dirty="0"/>
              <a:t>VASTAVUOINEN TUNNISTAMINEN JA ENEMMÄN</a:t>
            </a:r>
            <a:endParaRPr lang="es-ES" sz="5300" dirty="0"/>
          </a:p>
        </p:txBody>
      </p:sp>
      <p:sp>
        <p:nvSpPr>
          <p:cNvPr id="3" name="Subtítulo 2"/>
          <p:cNvSpPr>
            <a:spLocks noGrp="1"/>
          </p:cNvSpPr>
          <p:nvPr>
            <p:ph idx="1"/>
          </p:nvPr>
        </p:nvSpPr>
        <p:spPr/>
        <p:txBody>
          <a:bodyPr>
            <a:normAutofit/>
          </a:bodyPr>
          <a:lstStyle/>
          <a:p>
            <a:pPr algn="just"/>
            <a:endParaRPr lang="es-ES_tradnl" b="1" dirty="0"/>
          </a:p>
          <a:p>
            <a:pPr algn="just"/>
            <a:r>
              <a:rPr lang="es-ES_tradnl" b="1" dirty="0">
                <a:solidFill>
                  <a:schemeClr val="tx1"/>
                </a:solidFill>
                <a:latin typeface="+mn-lt"/>
              </a:rPr>
              <a:t>EPPO </a:t>
            </a:r>
            <a:r>
              <a:rPr lang="es-ES_tradnl" b="1" dirty="0" smtClean="0">
                <a:solidFill>
                  <a:schemeClr val="tx1"/>
                </a:solidFill>
                <a:latin typeface="+mn-lt"/>
              </a:rPr>
              <a:t>–</a:t>
            </a:r>
            <a:r>
              <a:rPr lang="es-ES_tradnl" b="1" dirty="0" err="1" smtClean="0">
                <a:solidFill>
                  <a:schemeClr val="tx1"/>
                </a:solidFill>
                <a:latin typeface="+mn-lt"/>
              </a:rPr>
              <a:t>tutkinnat</a:t>
            </a:r>
            <a:r>
              <a:rPr lang="es-ES_tradnl" b="1" dirty="0" smtClean="0">
                <a:solidFill>
                  <a:schemeClr val="tx1"/>
                </a:solidFill>
                <a:latin typeface="+mn-lt"/>
              </a:rPr>
              <a:t> </a:t>
            </a:r>
            <a:r>
              <a:rPr lang="es-ES_tradnl" b="1" dirty="0" err="1" smtClean="0">
                <a:solidFill>
                  <a:schemeClr val="tx1"/>
                </a:solidFill>
                <a:latin typeface="+mn-lt"/>
              </a:rPr>
              <a:t>jäsenvaltioiden</a:t>
            </a:r>
            <a:r>
              <a:rPr lang="es-ES_tradnl" b="1" dirty="0" smtClean="0">
                <a:solidFill>
                  <a:schemeClr val="tx1"/>
                </a:solidFill>
                <a:latin typeface="+mn-lt"/>
              </a:rPr>
              <a:t> </a:t>
            </a:r>
            <a:r>
              <a:rPr lang="es-ES_tradnl" b="1" dirty="0" err="1" smtClean="0">
                <a:solidFill>
                  <a:schemeClr val="tx1"/>
                </a:solidFill>
                <a:latin typeface="+mn-lt"/>
              </a:rPr>
              <a:t>välillä</a:t>
            </a:r>
            <a:r>
              <a:rPr lang="es-ES_tradnl" b="1" dirty="0" smtClean="0">
                <a:solidFill>
                  <a:schemeClr val="tx1"/>
                </a:solidFill>
                <a:latin typeface="+mn-lt"/>
              </a:rPr>
              <a:t>: </a:t>
            </a:r>
            <a:r>
              <a:rPr lang="es-ES_tradnl" b="1" dirty="0" err="1" smtClean="0">
                <a:solidFill>
                  <a:schemeClr val="tx1"/>
                </a:solidFill>
                <a:latin typeface="+mn-lt"/>
              </a:rPr>
              <a:t>kuinka</a:t>
            </a:r>
            <a:r>
              <a:rPr lang="es-ES_tradnl" b="1" dirty="0" smtClean="0">
                <a:solidFill>
                  <a:schemeClr val="tx1"/>
                </a:solidFill>
                <a:latin typeface="+mn-lt"/>
              </a:rPr>
              <a:t> se </a:t>
            </a:r>
            <a:r>
              <a:rPr lang="es-ES_tradnl" b="1" dirty="0" err="1" smtClean="0">
                <a:solidFill>
                  <a:schemeClr val="tx1"/>
                </a:solidFill>
                <a:latin typeface="+mn-lt"/>
              </a:rPr>
              <a:t>toimii</a:t>
            </a:r>
            <a:r>
              <a:rPr lang="es-ES_tradnl" b="1" dirty="0" smtClean="0">
                <a:solidFill>
                  <a:schemeClr val="tx1"/>
                </a:solidFill>
                <a:latin typeface="+mn-lt"/>
              </a:rPr>
              <a:t>?</a:t>
            </a:r>
            <a:endParaRPr lang="es-ES_tradnl" b="1" dirty="0">
              <a:solidFill>
                <a:schemeClr val="tx1"/>
              </a:solidFill>
              <a:latin typeface="+mn-lt"/>
            </a:endParaRPr>
          </a:p>
          <a:p>
            <a:pPr algn="just"/>
            <a:r>
              <a:rPr lang="es-ES_tradnl" b="1" dirty="0">
                <a:solidFill>
                  <a:schemeClr val="tx1"/>
                </a:solidFill>
                <a:latin typeface="+mn-lt"/>
              </a:rPr>
              <a:t>Art. 32 </a:t>
            </a:r>
            <a:r>
              <a:rPr lang="es-ES_tradnl" b="1" dirty="0" err="1" smtClean="0">
                <a:solidFill>
                  <a:schemeClr val="tx1"/>
                </a:solidFill>
                <a:latin typeface="+mn-lt"/>
              </a:rPr>
              <a:t>osoitettujen</a:t>
            </a:r>
            <a:r>
              <a:rPr lang="es-ES_tradnl" b="1" dirty="0" smtClean="0">
                <a:solidFill>
                  <a:schemeClr val="tx1"/>
                </a:solidFill>
                <a:latin typeface="+mn-lt"/>
              </a:rPr>
              <a:t> </a:t>
            </a:r>
            <a:r>
              <a:rPr lang="es-ES_tradnl" b="1" dirty="0" err="1" smtClean="0">
                <a:solidFill>
                  <a:schemeClr val="tx1"/>
                </a:solidFill>
                <a:latin typeface="+mn-lt"/>
              </a:rPr>
              <a:t>tutkintatoimenpiteiden</a:t>
            </a:r>
            <a:r>
              <a:rPr lang="es-ES_tradnl" b="1" dirty="0" smtClean="0">
                <a:solidFill>
                  <a:schemeClr val="tx1"/>
                </a:solidFill>
                <a:latin typeface="+mn-lt"/>
              </a:rPr>
              <a:t> </a:t>
            </a:r>
            <a:r>
              <a:rPr lang="es-ES_tradnl" b="1" dirty="0" err="1" smtClean="0">
                <a:solidFill>
                  <a:schemeClr val="tx1"/>
                </a:solidFill>
                <a:latin typeface="+mn-lt"/>
              </a:rPr>
              <a:t>täytäntöönpano</a:t>
            </a:r>
            <a:r>
              <a:rPr lang="es-ES_tradnl" b="1" dirty="0" smtClean="0">
                <a:solidFill>
                  <a:schemeClr val="tx1"/>
                </a:solidFill>
                <a:latin typeface="+mn-lt"/>
              </a:rPr>
              <a:t>:</a:t>
            </a:r>
            <a:endParaRPr lang="es-ES_tradnl" b="1" dirty="0">
              <a:solidFill>
                <a:schemeClr val="tx1"/>
              </a:solidFill>
              <a:latin typeface="+mn-lt"/>
            </a:endParaRPr>
          </a:p>
          <a:p>
            <a:pPr algn="just"/>
            <a:r>
              <a:rPr lang="es-ES_tradnl" dirty="0" err="1" smtClean="0">
                <a:solidFill>
                  <a:schemeClr val="tx1"/>
                </a:solidFill>
                <a:latin typeface="+mn-lt"/>
              </a:rPr>
              <a:t>Sovelletaan</a:t>
            </a:r>
            <a:r>
              <a:rPr lang="es-ES_tradnl" dirty="0" smtClean="0">
                <a:solidFill>
                  <a:schemeClr val="tx1"/>
                </a:solidFill>
                <a:latin typeface="+mn-lt"/>
              </a:rPr>
              <a:t> </a:t>
            </a:r>
            <a:r>
              <a:rPr lang="es-ES_tradnl" dirty="0" err="1" smtClean="0">
                <a:solidFill>
                  <a:schemeClr val="tx1"/>
                </a:solidFill>
                <a:latin typeface="+mn-lt"/>
              </a:rPr>
              <a:t>avustavan</a:t>
            </a:r>
            <a:r>
              <a:rPr lang="es-ES_tradnl" dirty="0" smtClean="0">
                <a:solidFill>
                  <a:schemeClr val="tx1"/>
                </a:solidFill>
                <a:latin typeface="+mn-lt"/>
              </a:rPr>
              <a:t> </a:t>
            </a:r>
            <a:r>
              <a:rPr lang="es-ES_tradnl" dirty="0" err="1" smtClean="0">
                <a:solidFill>
                  <a:schemeClr val="tx1"/>
                </a:solidFill>
                <a:latin typeface="+mn-lt"/>
              </a:rPr>
              <a:t>EDP:n</a:t>
            </a:r>
            <a:r>
              <a:rPr lang="es-ES_tradnl" dirty="0" smtClean="0">
                <a:solidFill>
                  <a:schemeClr val="tx1"/>
                </a:solidFill>
                <a:latin typeface="+mn-lt"/>
              </a:rPr>
              <a:t> </a:t>
            </a:r>
            <a:r>
              <a:rPr lang="es-ES_tradnl" dirty="0" err="1" smtClean="0">
                <a:solidFill>
                  <a:schemeClr val="tx1"/>
                </a:solidFill>
                <a:latin typeface="+mn-lt"/>
              </a:rPr>
              <a:t>kansallista</a:t>
            </a:r>
            <a:r>
              <a:rPr lang="es-ES_tradnl" dirty="0" smtClean="0">
                <a:solidFill>
                  <a:schemeClr val="tx1"/>
                </a:solidFill>
                <a:latin typeface="+mn-lt"/>
              </a:rPr>
              <a:t> </a:t>
            </a:r>
            <a:r>
              <a:rPr lang="es-ES_tradnl" dirty="0" err="1" smtClean="0">
                <a:solidFill>
                  <a:schemeClr val="tx1"/>
                </a:solidFill>
                <a:latin typeface="+mn-lt"/>
              </a:rPr>
              <a:t>lainsäädäntöä</a:t>
            </a:r>
            <a:r>
              <a:rPr lang="es-ES_tradnl" dirty="0" smtClean="0">
                <a:solidFill>
                  <a:schemeClr val="tx1"/>
                </a:solidFill>
                <a:latin typeface="+mn-lt"/>
              </a:rPr>
              <a:t> </a:t>
            </a:r>
            <a:r>
              <a:rPr lang="es-ES_tradnl" dirty="0" err="1" smtClean="0">
                <a:solidFill>
                  <a:schemeClr val="tx1"/>
                </a:solidFill>
                <a:latin typeface="+mn-lt"/>
              </a:rPr>
              <a:t>kuitenkin</a:t>
            </a:r>
            <a:r>
              <a:rPr lang="es-ES_tradnl" dirty="0" smtClean="0">
                <a:solidFill>
                  <a:schemeClr val="tx1"/>
                </a:solidFill>
                <a:latin typeface="+mn-lt"/>
              </a:rPr>
              <a:t> </a:t>
            </a:r>
            <a:r>
              <a:rPr lang="es-ES_tradnl" dirty="0" err="1" smtClean="0">
                <a:solidFill>
                  <a:schemeClr val="tx1"/>
                </a:solidFill>
                <a:latin typeface="+mn-lt"/>
              </a:rPr>
              <a:t>noudattaen</a:t>
            </a:r>
            <a:r>
              <a:rPr lang="es-ES_tradnl" dirty="0" smtClean="0">
                <a:solidFill>
                  <a:schemeClr val="tx1"/>
                </a:solidFill>
                <a:latin typeface="+mn-lt"/>
              </a:rPr>
              <a:t> </a:t>
            </a:r>
            <a:r>
              <a:rPr lang="es-ES_tradnl" dirty="0" err="1" smtClean="0">
                <a:solidFill>
                  <a:schemeClr val="tx1"/>
                </a:solidFill>
                <a:latin typeface="+mn-lt"/>
              </a:rPr>
              <a:t>prosesseja</a:t>
            </a:r>
            <a:r>
              <a:rPr lang="es-ES_tradnl" dirty="0" smtClean="0">
                <a:solidFill>
                  <a:schemeClr val="tx1"/>
                </a:solidFill>
                <a:latin typeface="+mn-lt"/>
              </a:rPr>
              <a:t> ja </a:t>
            </a:r>
            <a:r>
              <a:rPr lang="es-ES_tradnl" dirty="0" err="1" smtClean="0">
                <a:solidFill>
                  <a:schemeClr val="tx1"/>
                </a:solidFill>
                <a:latin typeface="+mn-lt"/>
              </a:rPr>
              <a:t>muodollisuuksia</a:t>
            </a:r>
            <a:r>
              <a:rPr lang="es-ES_tradnl" dirty="0" smtClean="0">
                <a:solidFill>
                  <a:schemeClr val="tx1"/>
                </a:solidFill>
                <a:latin typeface="+mn-lt"/>
              </a:rPr>
              <a:t>, </a:t>
            </a:r>
            <a:r>
              <a:rPr lang="es-ES_tradnl" dirty="0" err="1" smtClean="0">
                <a:solidFill>
                  <a:schemeClr val="tx1"/>
                </a:solidFill>
                <a:latin typeface="+mn-lt"/>
              </a:rPr>
              <a:t>joita</a:t>
            </a:r>
            <a:r>
              <a:rPr lang="es-ES_tradnl" dirty="0" smtClean="0">
                <a:solidFill>
                  <a:schemeClr val="tx1"/>
                </a:solidFill>
                <a:latin typeface="+mn-lt"/>
              </a:rPr>
              <a:t> </a:t>
            </a:r>
            <a:r>
              <a:rPr lang="es-ES_tradnl" dirty="0" err="1" smtClean="0">
                <a:solidFill>
                  <a:schemeClr val="tx1"/>
                </a:solidFill>
                <a:latin typeface="+mn-lt"/>
              </a:rPr>
              <a:t>käsittelevä</a:t>
            </a:r>
            <a:r>
              <a:rPr lang="es-ES_tradnl" dirty="0" smtClean="0">
                <a:solidFill>
                  <a:schemeClr val="tx1"/>
                </a:solidFill>
                <a:latin typeface="+mn-lt"/>
              </a:rPr>
              <a:t> EDP </a:t>
            </a:r>
            <a:r>
              <a:rPr lang="es-ES_tradnl" dirty="0" err="1" smtClean="0">
                <a:solidFill>
                  <a:schemeClr val="tx1"/>
                </a:solidFill>
                <a:latin typeface="+mn-lt"/>
              </a:rPr>
              <a:t>on</a:t>
            </a:r>
            <a:r>
              <a:rPr lang="es-ES_tradnl" dirty="0" smtClean="0">
                <a:solidFill>
                  <a:schemeClr val="tx1"/>
                </a:solidFill>
                <a:latin typeface="+mn-lt"/>
              </a:rPr>
              <a:t> </a:t>
            </a:r>
            <a:r>
              <a:rPr lang="es-ES_tradnl" dirty="0" err="1" smtClean="0">
                <a:solidFill>
                  <a:schemeClr val="tx1"/>
                </a:solidFill>
                <a:latin typeface="+mn-lt"/>
              </a:rPr>
              <a:t>nimenomaisesti</a:t>
            </a:r>
            <a:r>
              <a:rPr lang="es-ES_tradnl" dirty="0" smtClean="0">
                <a:solidFill>
                  <a:schemeClr val="tx1"/>
                </a:solidFill>
                <a:latin typeface="+mn-lt"/>
              </a:rPr>
              <a:t> </a:t>
            </a:r>
            <a:r>
              <a:rPr lang="es-ES_tradnl" dirty="0" err="1" smtClean="0">
                <a:solidFill>
                  <a:schemeClr val="tx1"/>
                </a:solidFill>
                <a:latin typeface="+mn-lt"/>
              </a:rPr>
              <a:t>pyytänyt</a:t>
            </a:r>
            <a:r>
              <a:rPr lang="es-ES_tradnl" dirty="0" smtClean="0">
                <a:solidFill>
                  <a:schemeClr val="tx1"/>
                </a:solidFill>
                <a:latin typeface="+mn-lt"/>
              </a:rPr>
              <a:t> </a:t>
            </a:r>
            <a:r>
              <a:rPr lang="es-ES_tradnl" dirty="0" err="1" smtClean="0">
                <a:solidFill>
                  <a:schemeClr val="tx1"/>
                </a:solidFill>
                <a:latin typeface="+mn-lt"/>
              </a:rPr>
              <a:t>ellei</a:t>
            </a:r>
            <a:r>
              <a:rPr lang="es-ES_tradnl" dirty="0" smtClean="0">
                <a:solidFill>
                  <a:schemeClr val="tx1"/>
                </a:solidFill>
                <a:latin typeface="+mn-lt"/>
              </a:rPr>
              <a:t> </a:t>
            </a:r>
            <a:r>
              <a:rPr lang="es-ES_tradnl" dirty="0" err="1" smtClean="0">
                <a:solidFill>
                  <a:schemeClr val="tx1"/>
                </a:solidFill>
                <a:latin typeface="+mn-lt"/>
              </a:rPr>
              <a:t>toimenpide</a:t>
            </a:r>
            <a:r>
              <a:rPr lang="es-ES_tradnl" dirty="0" smtClean="0">
                <a:solidFill>
                  <a:schemeClr val="tx1"/>
                </a:solidFill>
                <a:latin typeface="+mn-lt"/>
              </a:rPr>
              <a:t> ole </a:t>
            </a:r>
            <a:r>
              <a:rPr lang="es-ES_tradnl" dirty="0" err="1" smtClean="0">
                <a:solidFill>
                  <a:schemeClr val="tx1"/>
                </a:solidFill>
                <a:latin typeface="+mn-lt"/>
              </a:rPr>
              <a:t>avustavan</a:t>
            </a:r>
            <a:r>
              <a:rPr lang="es-ES_tradnl" dirty="0" smtClean="0">
                <a:solidFill>
                  <a:schemeClr val="tx1"/>
                </a:solidFill>
                <a:latin typeface="+mn-lt"/>
              </a:rPr>
              <a:t> </a:t>
            </a:r>
            <a:r>
              <a:rPr lang="es-ES_tradnl" dirty="0" err="1" smtClean="0">
                <a:solidFill>
                  <a:schemeClr val="tx1"/>
                </a:solidFill>
                <a:latin typeface="+mn-lt"/>
              </a:rPr>
              <a:t>EDP:n</a:t>
            </a:r>
            <a:r>
              <a:rPr lang="es-ES_tradnl" dirty="0" smtClean="0">
                <a:solidFill>
                  <a:schemeClr val="tx1"/>
                </a:solidFill>
                <a:latin typeface="+mn-lt"/>
              </a:rPr>
              <a:t> </a:t>
            </a:r>
            <a:r>
              <a:rPr lang="es-ES_tradnl" dirty="0" err="1" smtClean="0">
                <a:solidFill>
                  <a:schemeClr val="tx1"/>
                </a:solidFill>
                <a:latin typeface="+mn-lt"/>
              </a:rPr>
              <a:t>kansallisen</a:t>
            </a:r>
            <a:r>
              <a:rPr lang="es-ES_tradnl" dirty="0" smtClean="0">
                <a:solidFill>
                  <a:schemeClr val="tx1"/>
                </a:solidFill>
                <a:latin typeface="+mn-lt"/>
              </a:rPr>
              <a:t> </a:t>
            </a:r>
            <a:r>
              <a:rPr lang="es-ES_tradnl" dirty="0" err="1" smtClean="0">
                <a:solidFill>
                  <a:schemeClr val="tx1"/>
                </a:solidFill>
                <a:latin typeface="+mn-lt"/>
              </a:rPr>
              <a:t>lain</a:t>
            </a:r>
            <a:r>
              <a:rPr lang="es-ES_tradnl" dirty="0" smtClean="0">
                <a:solidFill>
                  <a:schemeClr val="tx1"/>
                </a:solidFill>
                <a:latin typeface="+mn-lt"/>
              </a:rPr>
              <a:t> </a:t>
            </a:r>
            <a:r>
              <a:rPr lang="es-ES_tradnl" dirty="0" err="1" smtClean="0">
                <a:solidFill>
                  <a:schemeClr val="tx1"/>
                </a:solidFill>
                <a:latin typeface="+mn-lt"/>
              </a:rPr>
              <a:t>perusperiaatteiden</a:t>
            </a:r>
            <a:r>
              <a:rPr lang="es-ES_tradnl" dirty="0" smtClean="0">
                <a:solidFill>
                  <a:schemeClr val="tx1"/>
                </a:solidFill>
                <a:latin typeface="+mn-lt"/>
              </a:rPr>
              <a:t> </a:t>
            </a:r>
            <a:r>
              <a:rPr lang="es-ES_tradnl" dirty="0" err="1" smtClean="0">
                <a:solidFill>
                  <a:schemeClr val="tx1"/>
                </a:solidFill>
                <a:latin typeface="+mn-lt"/>
              </a:rPr>
              <a:t>vastainen</a:t>
            </a:r>
            <a:endParaRPr lang="es-ES_tradnl" dirty="0" smtClean="0">
              <a:solidFill>
                <a:schemeClr val="tx1"/>
              </a:solidFill>
              <a:latin typeface="+mn-lt"/>
            </a:endParaRPr>
          </a:p>
          <a:p>
            <a:pPr algn="just"/>
            <a:r>
              <a:rPr lang="es-ES_tradnl" b="1" dirty="0" smtClean="0">
                <a:solidFill>
                  <a:schemeClr val="tx1"/>
                </a:solidFill>
                <a:latin typeface="+mn-lt"/>
              </a:rPr>
              <a:t>Art. 33 </a:t>
            </a:r>
            <a:r>
              <a:rPr lang="es-ES_tradnl" b="1" dirty="0" err="1" smtClean="0">
                <a:solidFill>
                  <a:schemeClr val="tx1"/>
                </a:solidFill>
                <a:latin typeface="+mn-lt"/>
              </a:rPr>
              <a:t>pidättäminen</a:t>
            </a:r>
            <a:r>
              <a:rPr lang="es-ES_tradnl" b="1" dirty="0" smtClean="0">
                <a:solidFill>
                  <a:schemeClr val="tx1"/>
                </a:solidFill>
                <a:latin typeface="+mn-lt"/>
              </a:rPr>
              <a:t> and ja </a:t>
            </a:r>
            <a:r>
              <a:rPr lang="es-ES_tradnl" b="1" dirty="0" err="1" smtClean="0">
                <a:solidFill>
                  <a:schemeClr val="tx1"/>
                </a:solidFill>
                <a:latin typeface="+mn-lt"/>
              </a:rPr>
              <a:t>rikoksentekijän</a:t>
            </a:r>
            <a:r>
              <a:rPr lang="es-ES_tradnl" b="1" dirty="0" smtClean="0">
                <a:solidFill>
                  <a:schemeClr val="tx1"/>
                </a:solidFill>
                <a:latin typeface="+mn-lt"/>
              </a:rPr>
              <a:t> </a:t>
            </a:r>
            <a:r>
              <a:rPr lang="es-ES_tradnl" b="1" dirty="0" err="1" smtClean="0">
                <a:solidFill>
                  <a:schemeClr val="tx1"/>
                </a:solidFill>
                <a:latin typeface="+mn-lt"/>
              </a:rPr>
              <a:t>luovuttaminen</a:t>
            </a:r>
            <a:r>
              <a:rPr lang="es-ES_tradnl" b="1" dirty="0" smtClean="0">
                <a:solidFill>
                  <a:schemeClr val="tx1"/>
                </a:solidFill>
                <a:latin typeface="+mn-lt"/>
              </a:rPr>
              <a:t>:</a:t>
            </a:r>
          </a:p>
          <a:p>
            <a:pPr algn="just"/>
            <a:r>
              <a:rPr lang="en-US" dirty="0" err="1" smtClean="0">
                <a:solidFill>
                  <a:schemeClr val="tx1"/>
                </a:solidFill>
                <a:latin typeface="+mn-lt"/>
              </a:rPr>
              <a:t>Mikäli</a:t>
            </a:r>
            <a:r>
              <a:rPr lang="en-US" dirty="0" smtClean="0">
                <a:solidFill>
                  <a:schemeClr val="tx1"/>
                </a:solidFill>
                <a:latin typeface="+mn-lt"/>
              </a:rPr>
              <a:t> </a:t>
            </a:r>
            <a:r>
              <a:rPr lang="en-US" dirty="0" err="1" smtClean="0">
                <a:solidFill>
                  <a:schemeClr val="tx1"/>
                </a:solidFill>
                <a:latin typeface="+mn-lt"/>
              </a:rPr>
              <a:t>henkilön</a:t>
            </a:r>
            <a:r>
              <a:rPr lang="en-US" dirty="0" smtClean="0">
                <a:solidFill>
                  <a:schemeClr val="tx1"/>
                </a:solidFill>
                <a:latin typeface="+mn-lt"/>
              </a:rPr>
              <a:t>, </a:t>
            </a:r>
            <a:r>
              <a:rPr lang="en-US" dirty="0" err="1" smtClean="0">
                <a:solidFill>
                  <a:schemeClr val="tx1"/>
                </a:solidFill>
                <a:latin typeface="+mn-lt"/>
              </a:rPr>
              <a:t>joka</a:t>
            </a:r>
            <a:r>
              <a:rPr lang="en-US" dirty="0" smtClean="0">
                <a:solidFill>
                  <a:schemeClr val="tx1"/>
                </a:solidFill>
                <a:latin typeface="+mn-lt"/>
              </a:rPr>
              <a:t> </a:t>
            </a:r>
            <a:r>
              <a:rPr lang="en-US" dirty="0" err="1" smtClean="0">
                <a:solidFill>
                  <a:schemeClr val="tx1"/>
                </a:solidFill>
                <a:latin typeface="+mn-lt"/>
              </a:rPr>
              <a:t>ei</a:t>
            </a:r>
            <a:r>
              <a:rPr lang="en-US" dirty="0" smtClean="0">
                <a:solidFill>
                  <a:schemeClr val="tx1"/>
                </a:solidFill>
                <a:latin typeface="+mn-lt"/>
              </a:rPr>
              <a:t> </a:t>
            </a:r>
            <a:r>
              <a:rPr lang="en-US" dirty="0" err="1" smtClean="0">
                <a:solidFill>
                  <a:schemeClr val="tx1"/>
                </a:solidFill>
                <a:latin typeface="+mn-lt"/>
              </a:rPr>
              <a:t>oleskele</a:t>
            </a:r>
            <a:r>
              <a:rPr lang="en-US" dirty="0" smtClean="0">
                <a:solidFill>
                  <a:schemeClr val="tx1"/>
                </a:solidFill>
                <a:latin typeface="+mn-lt"/>
              </a:rPr>
              <a:t> </a:t>
            </a:r>
            <a:r>
              <a:rPr lang="en-US" dirty="0" err="1" smtClean="0">
                <a:solidFill>
                  <a:schemeClr val="tx1"/>
                </a:solidFill>
                <a:latin typeface="+mn-lt"/>
              </a:rPr>
              <a:t>käsittelevän</a:t>
            </a:r>
            <a:r>
              <a:rPr lang="en-US" dirty="0" smtClean="0">
                <a:solidFill>
                  <a:schemeClr val="tx1"/>
                </a:solidFill>
                <a:latin typeface="+mn-lt"/>
              </a:rPr>
              <a:t> </a:t>
            </a:r>
            <a:r>
              <a:rPr lang="en-US" dirty="0" err="1" smtClean="0">
                <a:solidFill>
                  <a:schemeClr val="tx1"/>
                </a:solidFill>
                <a:latin typeface="+mn-lt"/>
              </a:rPr>
              <a:t>EDP:n</a:t>
            </a:r>
            <a:r>
              <a:rPr lang="en-US" dirty="0" smtClean="0">
                <a:solidFill>
                  <a:schemeClr val="tx1"/>
                </a:solidFill>
                <a:latin typeface="+mn-lt"/>
              </a:rPr>
              <a:t> </a:t>
            </a:r>
            <a:r>
              <a:rPr lang="en-US" dirty="0" err="1" smtClean="0">
                <a:solidFill>
                  <a:schemeClr val="tx1"/>
                </a:solidFill>
                <a:latin typeface="+mn-lt"/>
              </a:rPr>
              <a:t>jäsenvaltiossa</a:t>
            </a:r>
            <a:r>
              <a:rPr lang="en-US" dirty="0" smtClean="0">
                <a:solidFill>
                  <a:schemeClr val="tx1"/>
                </a:solidFill>
                <a:latin typeface="+mn-lt"/>
              </a:rPr>
              <a:t>, </a:t>
            </a:r>
            <a:r>
              <a:rPr lang="en-US" dirty="0" err="1" smtClean="0">
                <a:solidFill>
                  <a:schemeClr val="tx1"/>
                </a:solidFill>
                <a:latin typeface="+mn-lt"/>
              </a:rPr>
              <a:t>pidättäminen</a:t>
            </a:r>
            <a:r>
              <a:rPr lang="en-US" dirty="0" smtClean="0">
                <a:solidFill>
                  <a:schemeClr val="tx1"/>
                </a:solidFill>
                <a:latin typeface="+mn-lt"/>
              </a:rPr>
              <a:t> ja </a:t>
            </a:r>
            <a:r>
              <a:rPr lang="en-US" dirty="0" err="1" smtClean="0">
                <a:solidFill>
                  <a:schemeClr val="tx1"/>
                </a:solidFill>
                <a:latin typeface="+mn-lt"/>
              </a:rPr>
              <a:t>luovuttaminen</a:t>
            </a:r>
            <a:r>
              <a:rPr lang="en-US" dirty="0" smtClean="0">
                <a:solidFill>
                  <a:schemeClr val="tx1"/>
                </a:solidFill>
                <a:latin typeface="+mn-lt"/>
              </a:rPr>
              <a:t> on </a:t>
            </a:r>
            <a:r>
              <a:rPr lang="en-US" dirty="0" err="1" smtClean="0">
                <a:solidFill>
                  <a:schemeClr val="tx1"/>
                </a:solidFill>
                <a:latin typeface="+mn-lt"/>
              </a:rPr>
              <a:t>tarpeen</a:t>
            </a:r>
            <a:r>
              <a:rPr lang="en-US" dirty="0" smtClean="0">
                <a:solidFill>
                  <a:schemeClr val="tx1"/>
                </a:solidFill>
                <a:latin typeface="+mn-lt"/>
              </a:rPr>
              <a:t>, </a:t>
            </a:r>
            <a:r>
              <a:rPr lang="en-US" dirty="0" err="1" smtClean="0">
                <a:solidFill>
                  <a:schemeClr val="tx1"/>
                </a:solidFill>
                <a:latin typeface="+mn-lt"/>
              </a:rPr>
              <a:t>käsittelevän</a:t>
            </a:r>
            <a:r>
              <a:rPr lang="en-US" dirty="0" smtClean="0">
                <a:solidFill>
                  <a:schemeClr val="tx1"/>
                </a:solidFill>
                <a:latin typeface="+mn-lt"/>
              </a:rPr>
              <a:t> </a:t>
            </a:r>
            <a:r>
              <a:rPr lang="en-US" dirty="0" err="1" smtClean="0">
                <a:solidFill>
                  <a:schemeClr val="tx1"/>
                </a:solidFill>
                <a:latin typeface="+mn-lt"/>
              </a:rPr>
              <a:t>EDP:n</a:t>
            </a:r>
            <a:r>
              <a:rPr lang="en-US" dirty="0" smtClean="0">
                <a:solidFill>
                  <a:schemeClr val="tx1"/>
                </a:solidFill>
                <a:latin typeface="+mn-lt"/>
              </a:rPr>
              <a:t> </a:t>
            </a:r>
            <a:r>
              <a:rPr lang="en-US" dirty="0" err="1" smtClean="0">
                <a:solidFill>
                  <a:schemeClr val="tx1"/>
                </a:solidFill>
                <a:latin typeface="+mn-lt"/>
              </a:rPr>
              <a:t>tulee</a:t>
            </a:r>
            <a:r>
              <a:rPr lang="en-US" dirty="0" smtClean="0">
                <a:solidFill>
                  <a:schemeClr val="tx1"/>
                </a:solidFill>
                <a:latin typeface="+mn-lt"/>
              </a:rPr>
              <a:t> </a:t>
            </a:r>
            <a:r>
              <a:rPr lang="en-US" dirty="0" err="1" smtClean="0">
                <a:solidFill>
                  <a:schemeClr val="tx1"/>
                </a:solidFill>
                <a:latin typeface="+mn-lt"/>
              </a:rPr>
              <a:t>laatia</a:t>
            </a:r>
            <a:r>
              <a:rPr lang="en-US" dirty="0" smtClean="0">
                <a:solidFill>
                  <a:schemeClr val="tx1"/>
                </a:solidFill>
                <a:latin typeface="+mn-lt"/>
              </a:rPr>
              <a:t> EAW </a:t>
            </a:r>
            <a:r>
              <a:rPr lang="en-US" dirty="0" err="1" smtClean="0">
                <a:solidFill>
                  <a:schemeClr val="tx1"/>
                </a:solidFill>
                <a:latin typeface="+mn-lt"/>
              </a:rPr>
              <a:t>sen</a:t>
            </a:r>
            <a:r>
              <a:rPr lang="en-US" dirty="0" smtClean="0">
                <a:solidFill>
                  <a:schemeClr val="tx1"/>
                </a:solidFill>
                <a:latin typeface="+mn-lt"/>
              </a:rPr>
              <a:t> </a:t>
            </a:r>
            <a:r>
              <a:rPr lang="en-US" dirty="0" err="1" smtClean="0">
                <a:solidFill>
                  <a:schemeClr val="tx1"/>
                </a:solidFill>
                <a:latin typeface="+mn-lt"/>
              </a:rPr>
              <a:t>valtion</a:t>
            </a:r>
            <a:r>
              <a:rPr lang="en-US" dirty="0" smtClean="0">
                <a:solidFill>
                  <a:schemeClr val="tx1"/>
                </a:solidFill>
                <a:latin typeface="+mn-lt"/>
              </a:rPr>
              <a:t> </a:t>
            </a:r>
            <a:r>
              <a:rPr lang="en-US" dirty="0" err="1" smtClean="0">
                <a:solidFill>
                  <a:schemeClr val="tx1"/>
                </a:solidFill>
                <a:latin typeface="+mn-lt"/>
              </a:rPr>
              <a:t>toimivaltaiselle</a:t>
            </a:r>
            <a:r>
              <a:rPr lang="en-US" dirty="0" smtClean="0">
                <a:solidFill>
                  <a:schemeClr val="tx1"/>
                </a:solidFill>
                <a:latin typeface="+mn-lt"/>
              </a:rPr>
              <a:t> </a:t>
            </a:r>
            <a:r>
              <a:rPr lang="en-US" dirty="0" err="1" smtClean="0">
                <a:solidFill>
                  <a:schemeClr val="tx1"/>
                </a:solidFill>
                <a:latin typeface="+mn-lt"/>
              </a:rPr>
              <a:t>viranomaiselle</a:t>
            </a:r>
            <a:r>
              <a:rPr lang="en-US" dirty="0" smtClean="0">
                <a:solidFill>
                  <a:schemeClr val="tx1"/>
                </a:solidFill>
                <a:latin typeface="+mn-lt"/>
              </a:rPr>
              <a:t>, </a:t>
            </a:r>
            <a:r>
              <a:rPr lang="en-US" dirty="0" err="1" smtClean="0">
                <a:solidFill>
                  <a:schemeClr val="tx1"/>
                </a:solidFill>
                <a:latin typeface="+mn-lt"/>
              </a:rPr>
              <a:t>jossa</a:t>
            </a:r>
            <a:r>
              <a:rPr lang="en-US" dirty="0" smtClean="0">
                <a:solidFill>
                  <a:schemeClr val="tx1"/>
                </a:solidFill>
                <a:latin typeface="+mn-lt"/>
              </a:rPr>
              <a:t> </a:t>
            </a:r>
            <a:r>
              <a:rPr lang="en-US" dirty="0" err="1" smtClean="0">
                <a:solidFill>
                  <a:schemeClr val="tx1"/>
                </a:solidFill>
                <a:latin typeface="+mn-lt"/>
              </a:rPr>
              <a:t>luovutettavaksi</a:t>
            </a:r>
            <a:r>
              <a:rPr lang="en-US" dirty="0" smtClean="0">
                <a:solidFill>
                  <a:schemeClr val="tx1"/>
                </a:solidFill>
                <a:latin typeface="+mn-lt"/>
              </a:rPr>
              <a:t> </a:t>
            </a:r>
            <a:r>
              <a:rPr lang="en-US" dirty="0" err="1" smtClean="0">
                <a:solidFill>
                  <a:schemeClr val="tx1"/>
                </a:solidFill>
                <a:latin typeface="+mn-lt"/>
              </a:rPr>
              <a:t>pyydetty</a:t>
            </a:r>
            <a:r>
              <a:rPr lang="en-US" dirty="0" smtClean="0">
                <a:solidFill>
                  <a:schemeClr val="tx1"/>
                </a:solidFill>
                <a:latin typeface="+mn-lt"/>
              </a:rPr>
              <a:t> </a:t>
            </a:r>
            <a:r>
              <a:rPr lang="en-US" dirty="0" err="1" smtClean="0">
                <a:solidFill>
                  <a:schemeClr val="tx1"/>
                </a:solidFill>
                <a:latin typeface="+mn-lt"/>
              </a:rPr>
              <a:t>oleskelee</a:t>
            </a:r>
            <a:endParaRPr lang="es-ES_tradnl" b="1" dirty="0"/>
          </a:p>
        </p:txBody>
      </p:sp>
      <p:sp>
        <p:nvSpPr>
          <p:cNvPr id="4" name="Dia számának helye 3">
            <a:extLst>
              <a:ext uri="{FF2B5EF4-FFF2-40B4-BE49-F238E27FC236}">
                <a16:creationId xmlns:a16="http://schemas.microsoft.com/office/drawing/2014/main" id="{FEA1C5D9-43EF-4E1B-A906-F851E981DB22}"/>
              </a:ext>
            </a:extLst>
          </p:cNvPr>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2234085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dirty="0"/>
              <a:t>VASTAVUOINEN TUNNISTAMINEN JA ENEMMÄN</a:t>
            </a:r>
            <a:br>
              <a:rPr lang="es-ES_tradnl" dirty="0"/>
            </a:br>
            <a:endParaRPr lang="es-ES" dirty="0"/>
          </a:p>
        </p:txBody>
      </p:sp>
      <p:sp>
        <p:nvSpPr>
          <p:cNvPr id="3" name="Subtítulo 2"/>
          <p:cNvSpPr>
            <a:spLocks noGrp="1"/>
          </p:cNvSpPr>
          <p:nvPr>
            <p:ph idx="1"/>
          </p:nvPr>
        </p:nvSpPr>
        <p:spPr/>
        <p:txBody>
          <a:bodyPr>
            <a:normAutofit/>
          </a:bodyPr>
          <a:lstStyle/>
          <a:p>
            <a:r>
              <a:rPr lang="en-US" b="1" dirty="0" err="1">
                <a:solidFill>
                  <a:schemeClr val="tx1"/>
                </a:solidFill>
              </a:rPr>
              <a:t>Tärkeimmät</a:t>
            </a:r>
            <a:r>
              <a:rPr lang="en-US" b="1" dirty="0">
                <a:solidFill>
                  <a:schemeClr val="tx1"/>
                </a:solidFill>
              </a:rPr>
              <a:t> </a:t>
            </a:r>
            <a:r>
              <a:rPr lang="en-US" b="1" dirty="0" err="1">
                <a:solidFill>
                  <a:schemeClr val="tx1"/>
                </a:solidFill>
              </a:rPr>
              <a:t>EU:n</a:t>
            </a:r>
            <a:r>
              <a:rPr lang="en-US" b="1" dirty="0">
                <a:solidFill>
                  <a:schemeClr val="tx1"/>
                </a:solidFill>
              </a:rPr>
              <a:t> </a:t>
            </a:r>
            <a:r>
              <a:rPr lang="en-US" b="1" dirty="0" err="1">
                <a:solidFill>
                  <a:schemeClr val="tx1"/>
                </a:solidFill>
              </a:rPr>
              <a:t>vastavuoisen</a:t>
            </a:r>
            <a:r>
              <a:rPr lang="en-US" b="1" dirty="0">
                <a:solidFill>
                  <a:schemeClr val="tx1"/>
                </a:solidFill>
              </a:rPr>
              <a:t> </a:t>
            </a:r>
            <a:r>
              <a:rPr lang="en-US" b="1" dirty="0" err="1">
                <a:solidFill>
                  <a:schemeClr val="tx1"/>
                </a:solidFill>
              </a:rPr>
              <a:t>tunnustamisen</a:t>
            </a:r>
            <a:r>
              <a:rPr lang="en-US" b="1" dirty="0">
                <a:solidFill>
                  <a:schemeClr val="tx1"/>
                </a:solidFill>
              </a:rPr>
              <a:t> </a:t>
            </a:r>
            <a:r>
              <a:rPr lang="en-US" b="1" dirty="0" err="1">
                <a:solidFill>
                  <a:schemeClr val="tx1"/>
                </a:solidFill>
              </a:rPr>
              <a:t>välineet</a:t>
            </a:r>
            <a:r>
              <a:rPr lang="en-US" b="1" dirty="0">
                <a:solidFill>
                  <a:schemeClr val="tx1"/>
                </a:solidFill>
              </a:rPr>
              <a:t> </a:t>
            </a:r>
            <a:r>
              <a:rPr lang="en-US" b="1" dirty="0" smtClean="0">
                <a:solidFill>
                  <a:schemeClr val="tx1"/>
                </a:solidFill>
                <a:latin typeface="+mn-lt"/>
              </a:rPr>
              <a:t>: </a:t>
            </a:r>
            <a:r>
              <a:rPr lang="en-US" b="1" dirty="0">
                <a:solidFill>
                  <a:schemeClr val="tx1"/>
                </a:solidFill>
                <a:latin typeface="+mn-lt"/>
              </a:rPr>
              <a:t>EAW </a:t>
            </a:r>
            <a:r>
              <a:rPr lang="en-US" b="1" dirty="0">
                <a:solidFill>
                  <a:schemeClr val="accent1">
                    <a:lumMod val="60000"/>
                    <a:lumOff val="40000"/>
                  </a:schemeClr>
                </a:solidFill>
                <a:latin typeface="+mn-lt"/>
              </a:rPr>
              <a:t>– </a:t>
            </a:r>
            <a:r>
              <a:rPr lang="en-US" b="1" dirty="0" err="1" smtClean="0">
                <a:solidFill>
                  <a:schemeClr val="tx1"/>
                </a:solidFill>
                <a:latin typeface="+mn-lt"/>
              </a:rPr>
              <a:t>Eurooppalainen</a:t>
            </a:r>
            <a:r>
              <a:rPr lang="en-US" b="1" dirty="0" smtClean="0">
                <a:solidFill>
                  <a:schemeClr val="tx1"/>
                </a:solidFill>
                <a:latin typeface="+mn-lt"/>
              </a:rPr>
              <a:t> </a:t>
            </a:r>
            <a:r>
              <a:rPr lang="en-US" b="1" dirty="0" err="1" smtClean="0">
                <a:solidFill>
                  <a:schemeClr val="tx1"/>
                </a:solidFill>
                <a:latin typeface="+mn-lt"/>
              </a:rPr>
              <a:t>pidätysmääräys</a:t>
            </a:r>
            <a:r>
              <a:rPr lang="en-US" b="1" dirty="0" smtClean="0">
                <a:solidFill>
                  <a:schemeClr val="tx1"/>
                </a:solidFill>
                <a:latin typeface="+mn-lt"/>
              </a:rPr>
              <a:t> </a:t>
            </a:r>
          </a:p>
          <a:p>
            <a:r>
              <a:rPr lang="en-US" dirty="0" err="1" smtClean="0">
                <a:solidFill>
                  <a:schemeClr val="tx1"/>
                </a:solidFill>
                <a:latin typeface="+mn-lt"/>
              </a:rPr>
              <a:t>Merkittävin</a:t>
            </a:r>
            <a:r>
              <a:rPr lang="en-US" dirty="0" smtClean="0">
                <a:solidFill>
                  <a:schemeClr val="tx1"/>
                </a:solidFill>
                <a:latin typeface="+mn-lt"/>
              </a:rPr>
              <a:t> </a:t>
            </a:r>
            <a:r>
              <a:rPr lang="en-US" dirty="0" err="1" smtClean="0">
                <a:solidFill>
                  <a:schemeClr val="tx1"/>
                </a:solidFill>
                <a:latin typeface="+mn-lt"/>
              </a:rPr>
              <a:t>vastavuoroisen</a:t>
            </a:r>
            <a:r>
              <a:rPr lang="en-US" dirty="0" smtClean="0">
                <a:solidFill>
                  <a:schemeClr val="tx1"/>
                </a:solidFill>
                <a:latin typeface="+mn-lt"/>
              </a:rPr>
              <a:t> </a:t>
            </a:r>
            <a:r>
              <a:rPr lang="en-US" dirty="0" err="1" smtClean="0">
                <a:solidFill>
                  <a:schemeClr val="tx1"/>
                </a:solidFill>
                <a:latin typeface="+mn-lt"/>
              </a:rPr>
              <a:t>tunnustamisen</a:t>
            </a:r>
            <a:r>
              <a:rPr lang="en-US" dirty="0" smtClean="0">
                <a:solidFill>
                  <a:schemeClr val="tx1"/>
                </a:solidFill>
                <a:latin typeface="+mn-lt"/>
              </a:rPr>
              <a:t> valine (</a:t>
            </a:r>
            <a:r>
              <a:rPr lang="en-US" dirty="0" err="1" smtClean="0">
                <a:solidFill>
                  <a:schemeClr val="tx1"/>
                </a:solidFill>
                <a:latin typeface="+mn-lt"/>
              </a:rPr>
              <a:t>yhä</a:t>
            </a:r>
            <a:r>
              <a:rPr lang="en-US" dirty="0" smtClean="0">
                <a:solidFill>
                  <a:schemeClr val="tx1"/>
                </a:solidFill>
                <a:latin typeface="+mn-lt"/>
              </a:rPr>
              <a:t>), </a:t>
            </a:r>
            <a:r>
              <a:rPr lang="en-US" dirty="0" err="1" smtClean="0">
                <a:solidFill>
                  <a:schemeClr val="tx1"/>
                </a:solidFill>
                <a:latin typeface="+mn-lt"/>
              </a:rPr>
              <a:t>joka</a:t>
            </a:r>
            <a:r>
              <a:rPr lang="en-US" dirty="0" smtClean="0">
                <a:solidFill>
                  <a:schemeClr val="tx1"/>
                </a:solidFill>
                <a:latin typeface="+mn-lt"/>
              </a:rPr>
              <a:t> </a:t>
            </a:r>
            <a:r>
              <a:rPr lang="en-US" dirty="0" err="1" smtClean="0">
                <a:solidFill>
                  <a:schemeClr val="tx1"/>
                </a:solidFill>
                <a:latin typeface="+mn-lt"/>
              </a:rPr>
              <a:t>korvasi</a:t>
            </a:r>
            <a:r>
              <a:rPr lang="en-US" dirty="0" smtClean="0">
                <a:solidFill>
                  <a:schemeClr val="tx1"/>
                </a:solidFill>
                <a:latin typeface="+mn-lt"/>
              </a:rPr>
              <a:t> </a:t>
            </a:r>
            <a:r>
              <a:rPr lang="en-US" dirty="0" err="1" smtClean="0">
                <a:solidFill>
                  <a:schemeClr val="tx1"/>
                </a:solidFill>
                <a:latin typeface="+mn-lt"/>
              </a:rPr>
              <a:t>valtioiden</a:t>
            </a:r>
            <a:r>
              <a:rPr lang="en-US" dirty="0" smtClean="0">
                <a:solidFill>
                  <a:schemeClr val="tx1"/>
                </a:solidFill>
                <a:latin typeface="+mn-lt"/>
              </a:rPr>
              <a:t> </a:t>
            </a:r>
            <a:r>
              <a:rPr lang="en-US" dirty="0" err="1" smtClean="0">
                <a:solidFill>
                  <a:schemeClr val="tx1"/>
                </a:solidFill>
                <a:latin typeface="+mn-lt"/>
              </a:rPr>
              <a:t>väliset</a:t>
            </a:r>
            <a:r>
              <a:rPr lang="en-US" dirty="0" smtClean="0">
                <a:solidFill>
                  <a:schemeClr val="tx1"/>
                </a:solidFill>
                <a:latin typeface="+mn-lt"/>
              </a:rPr>
              <a:t> </a:t>
            </a:r>
            <a:r>
              <a:rPr lang="en-US" dirty="0" err="1" smtClean="0">
                <a:solidFill>
                  <a:schemeClr val="tx1"/>
                </a:solidFill>
                <a:latin typeface="+mn-lt"/>
              </a:rPr>
              <a:t>keskinäiset</a:t>
            </a:r>
            <a:r>
              <a:rPr lang="en-US" dirty="0" smtClean="0">
                <a:solidFill>
                  <a:schemeClr val="tx1"/>
                </a:solidFill>
                <a:latin typeface="+mn-lt"/>
              </a:rPr>
              <a:t> </a:t>
            </a:r>
            <a:r>
              <a:rPr lang="en-US" dirty="0" err="1" smtClean="0">
                <a:solidFill>
                  <a:schemeClr val="tx1"/>
                </a:solidFill>
                <a:latin typeface="+mn-lt"/>
              </a:rPr>
              <a:t>sopimukset</a:t>
            </a:r>
            <a:endParaRPr lang="en-US" dirty="0">
              <a:solidFill>
                <a:schemeClr val="tx1"/>
              </a:solidFill>
              <a:latin typeface="+mn-lt"/>
            </a:endParaRPr>
          </a:p>
          <a:p>
            <a:pPr algn="l"/>
            <a:r>
              <a:rPr lang="en-US" dirty="0" err="1" smtClean="0">
                <a:solidFill>
                  <a:schemeClr val="tx1"/>
                </a:solidFill>
                <a:latin typeface="+mn-lt"/>
              </a:rPr>
              <a:t>Saatavilla</a:t>
            </a:r>
            <a:r>
              <a:rPr lang="en-US" dirty="0" smtClean="0">
                <a:solidFill>
                  <a:schemeClr val="tx1"/>
                </a:solidFill>
                <a:latin typeface="+mn-lt"/>
              </a:rPr>
              <a:t> </a:t>
            </a:r>
            <a:r>
              <a:rPr lang="en-US" dirty="0" err="1" smtClean="0">
                <a:solidFill>
                  <a:schemeClr val="tx1"/>
                </a:solidFill>
                <a:latin typeface="+mn-lt"/>
              </a:rPr>
              <a:t>olevien</a:t>
            </a:r>
            <a:r>
              <a:rPr lang="en-US" dirty="0" smtClean="0">
                <a:solidFill>
                  <a:schemeClr val="tx1"/>
                </a:solidFill>
                <a:latin typeface="+mn-lt"/>
              </a:rPr>
              <a:t> </a:t>
            </a:r>
            <a:r>
              <a:rPr lang="en-US" dirty="0" err="1" smtClean="0">
                <a:solidFill>
                  <a:schemeClr val="tx1"/>
                </a:solidFill>
                <a:latin typeface="+mn-lt"/>
              </a:rPr>
              <a:t>tilastojen</a:t>
            </a:r>
            <a:r>
              <a:rPr lang="en-US" dirty="0" smtClean="0">
                <a:solidFill>
                  <a:schemeClr val="tx1"/>
                </a:solidFill>
                <a:latin typeface="+mn-lt"/>
              </a:rPr>
              <a:t> </a:t>
            </a:r>
            <a:r>
              <a:rPr lang="en-US" dirty="0" err="1" smtClean="0">
                <a:solidFill>
                  <a:schemeClr val="tx1"/>
                </a:solidFill>
                <a:latin typeface="+mn-lt"/>
              </a:rPr>
              <a:t>mukaan</a:t>
            </a:r>
            <a:r>
              <a:rPr lang="en-US" dirty="0" smtClean="0">
                <a:solidFill>
                  <a:schemeClr val="tx1"/>
                </a:solidFill>
                <a:latin typeface="+mn-lt"/>
              </a:rPr>
              <a:t> 2005–2018 </a:t>
            </a:r>
            <a:r>
              <a:rPr lang="en-US" dirty="0" err="1" smtClean="0">
                <a:solidFill>
                  <a:schemeClr val="tx1"/>
                </a:solidFill>
                <a:latin typeface="+mn-lt"/>
              </a:rPr>
              <a:t>annettiin</a:t>
            </a:r>
            <a:r>
              <a:rPr lang="en-US" dirty="0" smtClean="0">
                <a:solidFill>
                  <a:schemeClr val="tx1"/>
                </a:solidFill>
                <a:latin typeface="+mn-lt"/>
              </a:rPr>
              <a:t> </a:t>
            </a:r>
            <a:r>
              <a:rPr lang="en-US" dirty="0" err="1" smtClean="0">
                <a:solidFill>
                  <a:schemeClr val="tx1"/>
                </a:solidFill>
                <a:latin typeface="+mn-lt"/>
              </a:rPr>
              <a:t>yhteensä</a:t>
            </a:r>
            <a:r>
              <a:rPr lang="en-US" dirty="0" smtClean="0">
                <a:solidFill>
                  <a:schemeClr val="tx1"/>
                </a:solidFill>
                <a:latin typeface="+mn-lt"/>
              </a:rPr>
              <a:t> 185.575 </a:t>
            </a:r>
            <a:r>
              <a:rPr lang="en-US" dirty="0" err="1" smtClean="0">
                <a:solidFill>
                  <a:schemeClr val="tx1"/>
                </a:solidFill>
                <a:latin typeface="+mn-lt"/>
              </a:rPr>
              <a:t>EAW:tä</a:t>
            </a:r>
            <a:r>
              <a:rPr lang="en-US" dirty="0" smtClean="0">
                <a:solidFill>
                  <a:schemeClr val="tx1"/>
                </a:solidFill>
                <a:latin typeface="+mn-lt"/>
              </a:rPr>
              <a:t>, </a:t>
            </a:r>
            <a:r>
              <a:rPr lang="en-US" dirty="0" err="1" smtClean="0">
                <a:solidFill>
                  <a:schemeClr val="tx1"/>
                </a:solidFill>
                <a:latin typeface="+mn-lt"/>
              </a:rPr>
              <a:t>joista</a:t>
            </a:r>
            <a:r>
              <a:rPr lang="en-US" dirty="0" smtClean="0">
                <a:solidFill>
                  <a:schemeClr val="tx1"/>
                </a:solidFill>
                <a:latin typeface="+mn-lt"/>
              </a:rPr>
              <a:t> 56.298 </a:t>
            </a:r>
            <a:r>
              <a:rPr lang="en-US" dirty="0" err="1" smtClean="0">
                <a:solidFill>
                  <a:schemeClr val="tx1"/>
                </a:solidFill>
                <a:latin typeface="+mn-lt"/>
              </a:rPr>
              <a:t>wepantiin</a:t>
            </a:r>
            <a:r>
              <a:rPr lang="en-US" dirty="0" smtClean="0">
                <a:solidFill>
                  <a:schemeClr val="tx1"/>
                </a:solidFill>
                <a:latin typeface="+mn-lt"/>
              </a:rPr>
              <a:t> </a:t>
            </a:r>
            <a:r>
              <a:rPr lang="en-US" dirty="0" err="1" smtClean="0">
                <a:solidFill>
                  <a:schemeClr val="tx1"/>
                </a:solidFill>
                <a:latin typeface="+mn-lt"/>
              </a:rPr>
              <a:t>täytäntöön</a:t>
            </a:r>
            <a:endParaRPr lang="en-US" dirty="0">
              <a:solidFill>
                <a:schemeClr val="tx1"/>
              </a:solidFill>
              <a:latin typeface="+mn-lt"/>
            </a:endParaRPr>
          </a:p>
          <a:p>
            <a:pPr algn="l"/>
            <a:r>
              <a:rPr lang="en-US" dirty="0" smtClean="0">
                <a:solidFill>
                  <a:schemeClr val="tx1"/>
                </a:solidFill>
                <a:latin typeface="+mn-lt"/>
              </a:rPr>
              <a:t>EAW on </a:t>
            </a:r>
            <a:r>
              <a:rPr lang="en-US" dirty="0" err="1" smtClean="0">
                <a:solidFill>
                  <a:schemeClr val="tx1"/>
                </a:solidFill>
                <a:latin typeface="+mn-lt"/>
              </a:rPr>
              <a:t>jäsenvaltion</a:t>
            </a:r>
            <a:r>
              <a:rPr lang="en-US" dirty="0" smtClean="0">
                <a:solidFill>
                  <a:schemeClr val="tx1"/>
                </a:solidFill>
                <a:latin typeface="+mn-lt"/>
              </a:rPr>
              <a:t> </a:t>
            </a:r>
            <a:r>
              <a:rPr lang="en-US" dirty="0" err="1" smtClean="0">
                <a:solidFill>
                  <a:schemeClr val="tx1"/>
                </a:solidFill>
                <a:latin typeface="+mn-lt"/>
              </a:rPr>
              <a:t>oikeudellinen</a:t>
            </a:r>
            <a:r>
              <a:rPr lang="en-US" dirty="0" smtClean="0">
                <a:solidFill>
                  <a:schemeClr val="tx1"/>
                </a:solidFill>
                <a:latin typeface="+mn-lt"/>
              </a:rPr>
              <a:t> </a:t>
            </a:r>
            <a:r>
              <a:rPr lang="en-US" dirty="0" err="1" smtClean="0">
                <a:solidFill>
                  <a:schemeClr val="tx1"/>
                </a:solidFill>
                <a:latin typeface="+mn-lt"/>
              </a:rPr>
              <a:t>päätös</a:t>
            </a:r>
            <a:r>
              <a:rPr lang="en-US" dirty="0" smtClean="0">
                <a:solidFill>
                  <a:schemeClr val="tx1"/>
                </a:solidFill>
                <a:latin typeface="+mn-lt"/>
              </a:rPr>
              <a:t>, </a:t>
            </a:r>
            <a:r>
              <a:rPr lang="en-US" dirty="0" err="1" smtClean="0">
                <a:solidFill>
                  <a:schemeClr val="tx1"/>
                </a:solidFill>
                <a:latin typeface="+mn-lt"/>
              </a:rPr>
              <a:t>jonka</a:t>
            </a:r>
            <a:r>
              <a:rPr lang="en-US" dirty="0" smtClean="0">
                <a:solidFill>
                  <a:schemeClr val="tx1"/>
                </a:solidFill>
                <a:latin typeface="+mn-lt"/>
              </a:rPr>
              <a:t> </a:t>
            </a:r>
            <a:r>
              <a:rPr lang="en-US" dirty="0" err="1" smtClean="0">
                <a:solidFill>
                  <a:schemeClr val="tx1"/>
                </a:solidFill>
                <a:latin typeface="+mn-lt"/>
              </a:rPr>
              <a:t>tarkoituksena</a:t>
            </a:r>
            <a:r>
              <a:rPr lang="en-US" dirty="0" smtClean="0">
                <a:solidFill>
                  <a:schemeClr val="tx1"/>
                </a:solidFill>
                <a:latin typeface="+mn-lt"/>
              </a:rPr>
              <a:t> on </a:t>
            </a:r>
            <a:r>
              <a:rPr lang="en-US" dirty="0" err="1" smtClean="0">
                <a:solidFill>
                  <a:schemeClr val="tx1"/>
                </a:solidFill>
                <a:latin typeface="+mn-lt"/>
              </a:rPr>
              <a:t>pidättää</a:t>
            </a:r>
            <a:r>
              <a:rPr lang="en-US" dirty="0" smtClean="0">
                <a:solidFill>
                  <a:schemeClr val="tx1"/>
                </a:solidFill>
                <a:latin typeface="+mn-lt"/>
              </a:rPr>
              <a:t> ja </a:t>
            </a:r>
            <a:r>
              <a:rPr lang="en-US" dirty="0" err="1" smtClean="0">
                <a:solidFill>
                  <a:schemeClr val="tx1"/>
                </a:solidFill>
                <a:latin typeface="+mn-lt"/>
              </a:rPr>
              <a:t>luovuttaa</a:t>
            </a:r>
            <a:r>
              <a:rPr lang="en-US" dirty="0" smtClean="0">
                <a:solidFill>
                  <a:schemeClr val="tx1"/>
                </a:solidFill>
                <a:latin typeface="+mn-lt"/>
              </a:rPr>
              <a:t> </a:t>
            </a:r>
            <a:r>
              <a:rPr lang="en-US" dirty="0" err="1" smtClean="0">
                <a:solidFill>
                  <a:schemeClr val="tx1"/>
                </a:solidFill>
                <a:latin typeface="+mn-lt"/>
              </a:rPr>
              <a:t>toisen</a:t>
            </a:r>
            <a:r>
              <a:rPr lang="en-US" dirty="0" smtClean="0">
                <a:solidFill>
                  <a:schemeClr val="tx1"/>
                </a:solidFill>
                <a:latin typeface="+mn-lt"/>
              </a:rPr>
              <a:t> </a:t>
            </a:r>
            <a:r>
              <a:rPr lang="en-US" dirty="0" err="1" smtClean="0">
                <a:solidFill>
                  <a:schemeClr val="tx1"/>
                </a:solidFill>
                <a:latin typeface="+mn-lt"/>
              </a:rPr>
              <a:t>jäsenvaltion</a:t>
            </a:r>
            <a:r>
              <a:rPr lang="en-US" dirty="0" smtClean="0">
                <a:solidFill>
                  <a:schemeClr val="tx1"/>
                </a:solidFill>
                <a:latin typeface="+mn-lt"/>
              </a:rPr>
              <a:t> </a:t>
            </a:r>
            <a:r>
              <a:rPr lang="en-US" dirty="0" err="1" smtClean="0">
                <a:solidFill>
                  <a:schemeClr val="tx1"/>
                </a:solidFill>
                <a:latin typeface="+mn-lt"/>
              </a:rPr>
              <a:t>toimesta</a:t>
            </a:r>
            <a:r>
              <a:rPr lang="en-US" dirty="0" smtClean="0">
                <a:solidFill>
                  <a:schemeClr val="tx1"/>
                </a:solidFill>
                <a:latin typeface="+mn-lt"/>
              </a:rPr>
              <a:t> </a:t>
            </a:r>
            <a:r>
              <a:rPr lang="en-US" dirty="0" err="1" smtClean="0">
                <a:solidFill>
                  <a:schemeClr val="tx1"/>
                </a:solidFill>
                <a:latin typeface="+mn-lt"/>
              </a:rPr>
              <a:t>henkilö</a:t>
            </a:r>
            <a:r>
              <a:rPr lang="en-US" dirty="0" smtClean="0">
                <a:solidFill>
                  <a:schemeClr val="tx1"/>
                </a:solidFill>
                <a:latin typeface="+mn-lt"/>
              </a:rPr>
              <a:t> </a:t>
            </a:r>
            <a:r>
              <a:rPr lang="en-US" dirty="0" err="1" smtClean="0">
                <a:solidFill>
                  <a:schemeClr val="tx1"/>
                </a:solidFill>
                <a:latin typeface="+mn-lt"/>
              </a:rPr>
              <a:t>syytetoimenpiteitä</a:t>
            </a:r>
            <a:r>
              <a:rPr lang="en-US" dirty="0" smtClean="0">
                <a:solidFill>
                  <a:schemeClr val="tx1"/>
                </a:solidFill>
                <a:latin typeface="+mn-lt"/>
              </a:rPr>
              <a:t> tai </a:t>
            </a:r>
            <a:r>
              <a:rPr lang="en-US" dirty="0" err="1" smtClean="0">
                <a:solidFill>
                  <a:schemeClr val="tx1"/>
                </a:solidFill>
                <a:latin typeface="+mn-lt"/>
              </a:rPr>
              <a:t>vapausrangaistuksen</a:t>
            </a:r>
            <a:r>
              <a:rPr lang="en-US" dirty="0" smtClean="0">
                <a:solidFill>
                  <a:schemeClr val="tx1"/>
                </a:solidFill>
                <a:latin typeface="+mn-lt"/>
              </a:rPr>
              <a:t> tai </a:t>
            </a:r>
            <a:r>
              <a:rPr lang="en-US" dirty="0" err="1" smtClean="0">
                <a:solidFill>
                  <a:schemeClr val="tx1"/>
                </a:solidFill>
                <a:latin typeface="+mn-lt"/>
              </a:rPr>
              <a:t>vapaudenmenetyksen</a:t>
            </a:r>
            <a:r>
              <a:rPr lang="en-US" dirty="0" smtClean="0">
                <a:solidFill>
                  <a:schemeClr val="tx1"/>
                </a:solidFill>
                <a:latin typeface="+mn-lt"/>
              </a:rPr>
              <a:t> </a:t>
            </a:r>
            <a:r>
              <a:rPr lang="en-US" dirty="0" err="1" smtClean="0">
                <a:solidFill>
                  <a:schemeClr val="tx1"/>
                </a:solidFill>
                <a:latin typeface="+mn-lt"/>
              </a:rPr>
              <a:t>käsittävän</a:t>
            </a:r>
            <a:r>
              <a:rPr lang="en-US" dirty="0" smtClean="0">
                <a:solidFill>
                  <a:schemeClr val="tx1"/>
                </a:solidFill>
                <a:latin typeface="+mn-lt"/>
              </a:rPr>
              <a:t> </a:t>
            </a:r>
            <a:r>
              <a:rPr lang="en-US" dirty="0" err="1" smtClean="0">
                <a:solidFill>
                  <a:schemeClr val="tx1"/>
                </a:solidFill>
                <a:latin typeface="+mn-lt"/>
              </a:rPr>
              <a:t>toimenpiteen</a:t>
            </a:r>
            <a:r>
              <a:rPr lang="en-US" dirty="0" smtClean="0">
                <a:solidFill>
                  <a:schemeClr val="tx1"/>
                </a:solidFill>
                <a:latin typeface="+mn-lt"/>
              </a:rPr>
              <a:t> </a:t>
            </a:r>
            <a:r>
              <a:rPr lang="en-US" dirty="0" err="1" smtClean="0">
                <a:solidFill>
                  <a:schemeClr val="tx1"/>
                </a:solidFill>
                <a:latin typeface="+mn-lt"/>
              </a:rPr>
              <a:t>täytäntöönpanoa</a:t>
            </a:r>
            <a:r>
              <a:rPr lang="en-US" dirty="0" smtClean="0">
                <a:solidFill>
                  <a:schemeClr val="tx1"/>
                </a:solidFill>
                <a:latin typeface="+mn-lt"/>
              </a:rPr>
              <a:t> </a:t>
            </a:r>
            <a:r>
              <a:rPr lang="en-US" dirty="0" err="1" smtClean="0">
                <a:solidFill>
                  <a:schemeClr val="tx1"/>
                </a:solidFill>
                <a:latin typeface="+mn-lt"/>
              </a:rPr>
              <a:t>varten</a:t>
            </a:r>
            <a:endParaRPr lang="en-US" dirty="0"/>
          </a:p>
        </p:txBody>
      </p:sp>
      <p:sp>
        <p:nvSpPr>
          <p:cNvPr id="4" name="Dia számának helye 3">
            <a:extLst>
              <a:ext uri="{FF2B5EF4-FFF2-40B4-BE49-F238E27FC236}">
                <a16:creationId xmlns:a16="http://schemas.microsoft.com/office/drawing/2014/main" id="{AFC1733E-8302-4F51-980C-D7B09D1738B6}"/>
              </a:ext>
            </a:extLst>
          </p:cNvPr>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154073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TEHTÄVÄ: TESTAA TIETOSI</a:t>
            </a:r>
            <a:endParaRPr lang="en-GB" dirty="0"/>
          </a:p>
        </p:txBody>
      </p:sp>
      <p:sp>
        <p:nvSpPr>
          <p:cNvPr id="3" name="Marcador de contenido 2"/>
          <p:cNvSpPr>
            <a:spLocks noGrp="1"/>
          </p:cNvSpPr>
          <p:nvPr>
            <p:ph idx="1"/>
          </p:nvPr>
        </p:nvSpPr>
        <p:spPr/>
        <p:txBody>
          <a:bodyPr/>
          <a:lstStyle/>
          <a:p>
            <a:pPr marL="0" indent="0">
              <a:buNone/>
            </a:pPr>
            <a:r>
              <a:rPr lang="es-ES_tradnl" dirty="0" err="1" smtClean="0">
                <a:solidFill>
                  <a:schemeClr val="tx1"/>
                </a:solidFill>
                <a:latin typeface="+mn-lt"/>
              </a:rPr>
              <a:t>Etsinnän</a:t>
            </a:r>
            <a:r>
              <a:rPr lang="es-ES_tradnl" dirty="0" smtClean="0">
                <a:solidFill>
                  <a:schemeClr val="tx1"/>
                </a:solidFill>
                <a:latin typeface="+mn-lt"/>
              </a:rPr>
              <a:t> </a:t>
            </a:r>
            <a:r>
              <a:rPr lang="es-ES_tradnl" dirty="0" err="1" smtClean="0">
                <a:solidFill>
                  <a:schemeClr val="tx1"/>
                </a:solidFill>
                <a:latin typeface="+mn-lt"/>
              </a:rPr>
              <a:t>tai</a:t>
            </a:r>
            <a:r>
              <a:rPr lang="es-ES_tradnl" dirty="0" smtClean="0">
                <a:solidFill>
                  <a:schemeClr val="tx1"/>
                </a:solidFill>
                <a:latin typeface="+mn-lt"/>
              </a:rPr>
              <a:t> </a:t>
            </a:r>
            <a:r>
              <a:rPr lang="es-ES_tradnl" dirty="0" err="1" smtClean="0">
                <a:solidFill>
                  <a:schemeClr val="tx1"/>
                </a:solidFill>
                <a:latin typeface="+mn-lt"/>
              </a:rPr>
              <a:t>takavarikon</a:t>
            </a:r>
            <a:r>
              <a:rPr lang="es-ES_tradnl" dirty="0" smtClean="0">
                <a:solidFill>
                  <a:schemeClr val="tx1"/>
                </a:solidFill>
                <a:latin typeface="+mn-lt"/>
              </a:rPr>
              <a:t> </a:t>
            </a:r>
            <a:r>
              <a:rPr lang="es-ES_tradnl" dirty="0" err="1" smtClean="0">
                <a:solidFill>
                  <a:schemeClr val="tx1"/>
                </a:solidFill>
                <a:latin typeface="+mn-lt"/>
              </a:rPr>
              <a:t>suorittamiseksi</a:t>
            </a:r>
            <a:r>
              <a:rPr lang="es-ES_tradnl" dirty="0" smtClean="0">
                <a:solidFill>
                  <a:schemeClr val="tx1"/>
                </a:solidFill>
                <a:latin typeface="+mn-lt"/>
              </a:rPr>
              <a:t> </a:t>
            </a:r>
            <a:r>
              <a:rPr lang="es-ES_tradnl" dirty="0" err="1" smtClean="0">
                <a:solidFill>
                  <a:schemeClr val="tx1"/>
                </a:solidFill>
                <a:latin typeface="+mn-lt"/>
              </a:rPr>
              <a:t>toisessa</a:t>
            </a:r>
            <a:r>
              <a:rPr lang="es-ES_tradnl" dirty="0" smtClean="0">
                <a:solidFill>
                  <a:schemeClr val="tx1"/>
                </a:solidFill>
                <a:latin typeface="+mn-lt"/>
              </a:rPr>
              <a:t> EPPO-</a:t>
            </a:r>
            <a:r>
              <a:rPr lang="es-ES_tradnl" dirty="0" err="1" smtClean="0">
                <a:solidFill>
                  <a:schemeClr val="tx1"/>
                </a:solidFill>
                <a:latin typeface="+mn-lt"/>
              </a:rPr>
              <a:t>jäsenvaltiossa</a:t>
            </a:r>
            <a:r>
              <a:rPr lang="es-ES_tradnl" dirty="0">
                <a:solidFill>
                  <a:schemeClr val="tx1"/>
                </a:solidFill>
                <a:latin typeface="+mn-lt"/>
              </a:rPr>
              <a:t> </a:t>
            </a:r>
            <a:r>
              <a:rPr lang="es-ES_tradnl" dirty="0" err="1" smtClean="0">
                <a:solidFill>
                  <a:schemeClr val="tx1"/>
                </a:solidFill>
                <a:latin typeface="+mn-lt"/>
              </a:rPr>
              <a:t>tilanteessa</a:t>
            </a:r>
            <a:r>
              <a:rPr lang="es-ES_tradnl" dirty="0" smtClean="0">
                <a:solidFill>
                  <a:schemeClr val="tx1"/>
                </a:solidFill>
                <a:latin typeface="+mn-lt"/>
              </a:rPr>
              <a:t>, </a:t>
            </a:r>
            <a:r>
              <a:rPr lang="es-ES_tradnl" dirty="0" err="1" smtClean="0">
                <a:solidFill>
                  <a:schemeClr val="tx1"/>
                </a:solidFill>
                <a:latin typeface="+mn-lt"/>
              </a:rPr>
              <a:t>jossa</a:t>
            </a:r>
            <a:r>
              <a:rPr lang="es-ES_tradnl" dirty="0" smtClean="0">
                <a:solidFill>
                  <a:schemeClr val="tx1"/>
                </a:solidFill>
                <a:latin typeface="+mn-lt"/>
              </a:rPr>
              <a:t> </a:t>
            </a:r>
            <a:r>
              <a:rPr lang="es-ES_tradnl" dirty="0" err="1" smtClean="0">
                <a:solidFill>
                  <a:schemeClr val="tx1"/>
                </a:solidFill>
                <a:latin typeface="+mn-lt"/>
              </a:rPr>
              <a:t>tuomioistuimen</a:t>
            </a:r>
            <a:r>
              <a:rPr lang="es-ES_tradnl" dirty="0" smtClean="0">
                <a:solidFill>
                  <a:schemeClr val="tx1"/>
                </a:solidFill>
                <a:latin typeface="+mn-lt"/>
              </a:rPr>
              <a:t> </a:t>
            </a:r>
            <a:r>
              <a:rPr lang="es-ES_tradnl" dirty="0" err="1" smtClean="0">
                <a:solidFill>
                  <a:schemeClr val="tx1"/>
                </a:solidFill>
                <a:latin typeface="+mn-lt"/>
              </a:rPr>
              <a:t>päätös</a:t>
            </a:r>
            <a:r>
              <a:rPr lang="es-ES_tradnl" dirty="0" smtClean="0">
                <a:solidFill>
                  <a:schemeClr val="tx1"/>
                </a:solidFill>
                <a:latin typeface="+mn-lt"/>
              </a:rPr>
              <a:t> </a:t>
            </a:r>
            <a:r>
              <a:rPr lang="es-ES_tradnl" dirty="0" err="1" smtClean="0">
                <a:solidFill>
                  <a:schemeClr val="tx1"/>
                </a:solidFill>
                <a:latin typeface="+mn-lt"/>
              </a:rPr>
              <a:t>ei</a:t>
            </a:r>
            <a:r>
              <a:rPr lang="es-ES_tradnl" dirty="0" smtClean="0">
                <a:solidFill>
                  <a:schemeClr val="tx1"/>
                </a:solidFill>
                <a:latin typeface="+mn-lt"/>
              </a:rPr>
              <a:t> ole </a:t>
            </a:r>
            <a:r>
              <a:rPr lang="es-ES_tradnl" dirty="0" err="1" smtClean="0">
                <a:solidFill>
                  <a:schemeClr val="tx1"/>
                </a:solidFill>
                <a:latin typeface="+mn-lt"/>
              </a:rPr>
              <a:t>tarpeen</a:t>
            </a:r>
            <a:r>
              <a:rPr lang="es-ES_tradnl" dirty="0" smtClean="0">
                <a:solidFill>
                  <a:schemeClr val="tx1"/>
                </a:solidFill>
                <a:latin typeface="+mn-lt"/>
              </a:rPr>
              <a:t>, </a:t>
            </a:r>
            <a:r>
              <a:rPr lang="es-ES_tradnl" dirty="0" err="1" smtClean="0">
                <a:solidFill>
                  <a:schemeClr val="tx1"/>
                </a:solidFill>
                <a:latin typeface="+mn-lt"/>
              </a:rPr>
              <a:t>käsittelvän</a:t>
            </a:r>
            <a:r>
              <a:rPr lang="es-ES_tradnl" dirty="0" smtClean="0">
                <a:solidFill>
                  <a:schemeClr val="tx1"/>
                </a:solidFill>
                <a:latin typeface="+mn-lt"/>
              </a:rPr>
              <a:t> </a:t>
            </a:r>
            <a:r>
              <a:rPr lang="es-ES_tradnl" dirty="0" err="1" smtClean="0">
                <a:solidFill>
                  <a:schemeClr val="tx1"/>
                </a:solidFill>
                <a:latin typeface="+mn-lt"/>
              </a:rPr>
              <a:t>EDP:n</a:t>
            </a:r>
            <a:r>
              <a:rPr lang="es-ES_tradnl" dirty="0" smtClean="0">
                <a:solidFill>
                  <a:schemeClr val="tx1"/>
                </a:solidFill>
                <a:latin typeface="+mn-lt"/>
              </a:rPr>
              <a:t> </a:t>
            </a:r>
            <a:r>
              <a:rPr lang="es-ES_tradnl" dirty="0" err="1" smtClean="0">
                <a:solidFill>
                  <a:schemeClr val="tx1"/>
                </a:solidFill>
                <a:latin typeface="+mn-lt"/>
              </a:rPr>
              <a:t>kansallisen</a:t>
            </a:r>
            <a:r>
              <a:rPr lang="es-ES_tradnl" dirty="0" smtClean="0">
                <a:solidFill>
                  <a:schemeClr val="tx1"/>
                </a:solidFill>
                <a:latin typeface="+mn-lt"/>
              </a:rPr>
              <a:t> </a:t>
            </a:r>
            <a:r>
              <a:rPr lang="es-ES_tradnl" dirty="0" err="1" smtClean="0">
                <a:solidFill>
                  <a:schemeClr val="tx1"/>
                </a:solidFill>
                <a:latin typeface="+mn-lt"/>
              </a:rPr>
              <a:t>lainsäädännön</a:t>
            </a:r>
            <a:r>
              <a:rPr lang="es-ES_tradnl" dirty="0" smtClean="0">
                <a:solidFill>
                  <a:schemeClr val="tx1"/>
                </a:solidFill>
                <a:latin typeface="+mn-lt"/>
              </a:rPr>
              <a:t> </a:t>
            </a:r>
            <a:r>
              <a:rPr lang="es-ES_tradnl" dirty="0" err="1" smtClean="0">
                <a:solidFill>
                  <a:schemeClr val="tx1"/>
                </a:solidFill>
                <a:latin typeface="+mn-lt"/>
              </a:rPr>
              <a:t>mukaan</a:t>
            </a:r>
            <a:r>
              <a:rPr lang="es-ES_tradnl" dirty="0" smtClean="0">
                <a:solidFill>
                  <a:schemeClr val="tx1"/>
                </a:solidFill>
                <a:latin typeface="+mn-lt"/>
              </a:rPr>
              <a:t>…</a:t>
            </a:r>
          </a:p>
          <a:p>
            <a:pPr marL="0" indent="0">
              <a:buNone/>
            </a:pPr>
            <a:r>
              <a:rPr lang="es-ES_tradnl" dirty="0" smtClean="0">
                <a:solidFill>
                  <a:schemeClr val="tx1"/>
                </a:solidFill>
                <a:latin typeface="+mn-lt"/>
              </a:rPr>
              <a:t>A</a:t>
            </a:r>
            <a:r>
              <a:rPr lang="es-ES_tradnl" dirty="0">
                <a:solidFill>
                  <a:schemeClr val="tx1"/>
                </a:solidFill>
                <a:latin typeface="+mn-lt"/>
              </a:rPr>
              <a:t>) </a:t>
            </a:r>
            <a:r>
              <a:rPr lang="es-ES_tradnl" dirty="0" err="1" smtClean="0">
                <a:solidFill>
                  <a:schemeClr val="tx1"/>
                </a:solidFill>
                <a:latin typeface="+mn-lt"/>
              </a:rPr>
              <a:t>Käsittelvän</a:t>
            </a:r>
            <a:r>
              <a:rPr lang="es-ES_tradnl" dirty="0" smtClean="0">
                <a:solidFill>
                  <a:schemeClr val="tx1"/>
                </a:solidFill>
                <a:latin typeface="+mn-lt"/>
              </a:rPr>
              <a:t> </a:t>
            </a:r>
            <a:r>
              <a:rPr lang="es-ES_tradnl" dirty="0" err="1" smtClean="0">
                <a:solidFill>
                  <a:schemeClr val="tx1"/>
                </a:solidFill>
                <a:latin typeface="+mn-lt"/>
              </a:rPr>
              <a:t>EDP:n</a:t>
            </a:r>
            <a:r>
              <a:rPr lang="es-ES_tradnl" dirty="0" smtClean="0">
                <a:solidFill>
                  <a:schemeClr val="tx1"/>
                </a:solidFill>
                <a:latin typeface="+mn-lt"/>
              </a:rPr>
              <a:t> </a:t>
            </a:r>
            <a:r>
              <a:rPr lang="es-ES_tradnl" dirty="0" err="1" smtClean="0">
                <a:solidFill>
                  <a:schemeClr val="tx1"/>
                </a:solidFill>
                <a:latin typeface="+mn-lt"/>
              </a:rPr>
              <a:t>on</a:t>
            </a:r>
            <a:r>
              <a:rPr lang="es-ES_tradnl" dirty="0" smtClean="0">
                <a:solidFill>
                  <a:schemeClr val="tx1"/>
                </a:solidFill>
                <a:latin typeface="+mn-lt"/>
              </a:rPr>
              <a:t> </a:t>
            </a:r>
            <a:r>
              <a:rPr lang="es-ES_tradnl" dirty="0" err="1" smtClean="0">
                <a:solidFill>
                  <a:schemeClr val="tx1"/>
                </a:solidFill>
                <a:latin typeface="+mn-lt"/>
              </a:rPr>
              <a:t>laadittava</a:t>
            </a:r>
            <a:r>
              <a:rPr lang="es-ES_tradnl" dirty="0" smtClean="0">
                <a:solidFill>
                  <a:schemeClr val="tx1"/>
                </a:solidFill>
                <a:latin typeface="+mn-lt"/>
              </a:rPr>
              <a:t> EIO</a:t>
            </a:r>
            <a:endParaRPr lang="es-ES_tradnl" dirty="0">
              <a:solidFill>
                <a:schemeClr val="tx1"/>
              </a:solidFill>
              <a:latin typeface="+mn-lt"/>
            </a:endParaRPr>
          </a:p>
          <a:p>
            <a:pPr marL="0" indent="0">
              <a:buNone/>
            </a:pPr>
            <a:r>
              <a:rPr lang="es-ES_tradnl" dirty="0">
                <a:solidFill>
                  <a:schemeClr val="tx1"/>
                </a:solidFill>
                <a:latin typeface="+mn-lt"/>
              </a:rPr>
              <a:t>B) </a:t>
            </a:r>
            <a:r>
              <a:rPr lang="es-ES_tradnl" dirty="0" err="1" smtClean="0">
                <a:solidFill>
                  <a:schemeClr val="tx1"/>
                </a:solidFill>
                <a:latin typeface="+mn-lt"/>
              </a:rPr>
              <a:t>Avustava</a:t>
            </a:r>
            <a:r>
              <a:rPr lang="es-ES_tradnl" dirty="0" smtClean="0">
                <a:solidFill>
                  <a:schemeClr val="tx1"/>
                </a:solidFill>
                <a:latin typeface="+mn-lt"/>
              </a:rPr>
              <a:t> EDP </a:t>
            </a:r>
            <a:r>
              <a:rPr lang="es-ES_tradnl" dirty="0" err="1" smtClean="0">
                <a:solidFill>
                  <a:schemeClr val="tx1"/>
                </a:solidFill>
                <a:latin typeface="+mn-lt"/>
              </a:rPr>
              <a:t>suorittaa</a:t>
            </a:r>
            <a:r>
              <a:rPr lang="es-ES_tradnl" dirty="0" smtClean="0">
                <a:solidFill>
                  <a:schemeClr val="tx1"/>
                </a:solidFill>
                <a:latin typeface="+mn-lt"/>
              </a:rPr>
              <a:t> </a:t>
            </a:r>
            <a:r>
              <a:rPr lang="es-ES_tradnl" dirty="0" err="1" smtClean="0">
                <a:solidFill>
                  <a:schemeClr val="tx1"/>
                </a:solidFill>
                <a:latin typeface="+mn-lt"/>
              </a:rPr>
              <a:t>pyydetyt</a:t>
            </a:r>
            <a:r>
              <a:rPr lang="es-ES_tradnl" dirty="0" smtClean="0">
                <a:solidFill>
                  <a:schemeClr val="tx1"/>
                </a:solidFill>
                <a:latin typeface="+mn-lt"/>
              </a:rPr>
              <a:t> </a:t>
            </a:r>
            <a:r>
              <a:rPr lang="es-ES_tradnl" dirty="0" err="1" smtClean="0">
                <a:solidFill>
                  <a:schemeClr val="tx1"/>
                </a:solidFill>
                <a:latin typeface="+mn-lt"/>
              </a:rPr>
              <a:t>tutkintatoimenpiteet</a:t>
            </a:r>
            <a:r>
              <a:rPr lang="es-ES_tradnl" dirty="0" smtClean="0">
                <a:solidFill>
                  <a:schemeClr val="tx1"/>
                </a:solidFill>
                <a:latin typeface="+mn-lt"/>
              </a:rPr>
              <a:t> </a:t>
            </a:r>
            <a:r>
              <a:rPr lang="es-ES_tradnl" dirty="0" err="1" smtClean="0">
                <a:solidFill>
                  <a:schemeClr val="tx1"/>
                </a:solidFill>
                <a:latin typeface="+mn-lt"/>
              </a:rPr>
              <a:t>suoraan</a:t>
            </a:r>
            <a:r>
              <a:rPr lang="es-ES_tradnl" dirty="0" smtClean="0">
                <a:solidFill>
                  <a:schemeClr val="tx1"/>
                </a:solidFill>
                <a:latin typeface="+mn-lt"/>
              </a:rPr>
              <a:t> </a:t>
            </a:r>
            <a:r>
              <a:rPr lang="es-ES_tradnl" dirty="0" err="1" smtClean="0">
                <a:solidFill>
                  <a:schemeClr val="tx1"/>
                </a:solidFill>
                <a:latin typeface="+mn-lt"/>
              </a:rPr>
              <a:t>ilman</a:t>
            </a:r>
            <a:r>
              <a:rPr lang="es-ES_tradnl" dirty="0" smtClean="0">
                <a:solidFill>
                  <a:schemeClr val="tx1"/>
                </a:solidFill>
                <a:latin typeface="+mn-lt"/>
              </a:rPr>
              <a:t> </a:t>
            </a:r>
            <a:r>
              <a:rPr lang="es-ES_tradnl" dirty="0" err="1" smtClean="0">
                <a:solidFill>
                  <a:schemeClr val="tx1"/>
                </a:solidFill>
                <a:latin typeface="+mn-lt"/>
              </a:rPr>
              <a:t>lisävaltuutuksia</a:t>
            </a:r>
            <a:r>
              <a:rPr lang="es-ES_tradnl" dirty="0" smtClean="0">
                <a:solidFill>
                  <a:schemeClr val="tx1"/>
                </a:solidFill>
                <a:latin typeface="+mn-lt"/>
              </a:rPr>
              <a:t> </a:t>
            </a:r>
          </a:p>
          <a:p>
            <a:pPr marL="0" indent="0">
              <a:buNone/>
            </a:pPr>
            <a:r>
              <a:rPr lang="es-ES_tradnl" dirty="0" smtClean="0">
                <a:solidFill>
                  <a:schemeClr val="tx1"/>
                </a:solidFill>
                <a:latin typeface="+mn-lt"/>
              </a:rPr>
              <a:t>C</a:t>
            </a:r>
            <a:r>
              <a:rPr lang="es-ES_tradnl" dirty="0">
                <a:solidFill>
                  <a:schemeClr val="tx1"/>
                </a:solidFill>
                <a:latin typeface="+mn-lt"/>
              </a:rPr>
              <a:t>) </a:t>
            </a:r>
            <a:r>
              <a:rPr lang="es-ES_tradnl" dirty="0" err="1">
                <a:solidFill>
                  <a:schemeClr val="tx1"/>
                </a:solidFill>
                <a:latin typeface="+mn-lt"/>
              </a:rPr>
              <a:t>Avustava</a:t>
            </a:r>
            <a:r>
              <a:rPr lang="es-ES_tradnl" dirty="0">
                <a:solidFill>
                  <a:schemeClr val="tx1"/>
                </a:solidFill>
                <a:latin typeface="+mn-lt"/>
              </a:rPr>
              <a:t> EDP </a:t>
            </a:r>
            <a:r>
              <a:rPr lang="es-ES_tradnl" dirty="0" err="1">
                <a:solidFill>
                  <a:schemeClr val="tx1"/>
                </a:solidFill>
                <a:latin typeface="+mn-lt"/>
              </a:rPr>
              <a:t>suorittaa</a:t>
            </a:r>
            <a:r>
              <a:rPr lang="es-ES_tradnl" dirty="0">
                <a:solidFill>
                  <a:schemeClr val="tx1"/>
                </a:solidFill>
                <a:latin typeface="+mn-lt"/>
              </a:rPr>
              <a:t> </a:t>
            </a:r>
            <a:r>
              <a:rPr lang="es-ES_tradnl" dirty="0" err="1">
                <a:solidFill>
                  <a:schemeClr val="tx1"/>
                </a:solidFill>
                <a:latin typeface="+mn-lt"/>
              </a:rPr>
              <a:t>pyydetyt</a:t>
            </a:r>
            <a:r>
              <a:rPr lang="es-ES_tradnl" dirty="0">
                <a:solidFill>
                  <a:schemeClr val="tx1"/>
                </a:solidFill>
                <a:latin typeface="+mn-lt"/>
              </a:rPr>
              <a:t> </a:t>
            </a:r>
            <a:r>
              <a:rPr lang="es-ES_tradnl" dirty="0" err="1" smtClean="0">
                <a:solidFill>
                  <a:schemeClr val="tx1"/>
                </a:solidFill>
                <a:latin typeface="+mn-lt"/>
              </a:rPr>
              <a:t>tutkintatoimenpiteet</a:t>
            </a:r>
            <a:r>
              <a:rPr lang="es-ES_tradnl" dirty="0" smtClean="0">
                <a:solidFill>
                  <a:schemeClr val="tx1"/>
                </a:solidFill>
                <a:latin typeface="+mn-lt"/>
              </a:rPr>
              <a:t>, </a:t>
            </a:r>
            <a:r>
              <a:rPr lang="es-ES_tradnl" dirty="0" err="1" smtClean="0">
                <a:solidFill>
                  <a:schemeClr val="tx1"/>
                </a:solidFill>
                <a:latin typeface="+mn-lt"/>
              </a:rPr>
              <a:t>mutta</a:t>
            </a:r>
            <a:r>
              <a:rPr lang="es-ES_tradnl" dirty="0" smtClean="0">
                <a:solidFill>
                  <a:schemeClr val="tx1"/>
                </a:solidFill>
                <a:latin typeface="+mn-lt"/>
              </a:rPr>
              <a:t> </a:t>
            </a:r>
            <a:r>
              <a:rPr lang="es-ES_tradnl" dirty="0" err="1" smtClean="0">
                <a:solidFill>
                  <a:schemeClr val="tx1"/>
                </a:solidFill>
                <a:latin typeface="+mn-lt"/>
              </a:rPr>
              <a:t>pyytää</a:t>
            </a:r>
            <a:r>
              <a:rPr lang="es-ES_tradnl" dirty="0" smtClean="0">
                <a:solidFill>
                  <a:schemeClr val="tx1"/>
                </a:solidFill>
                <a:latin typeface="+mn-lt"/>
              </a:rPr>
              <a:t> </a:t>
            </a:r>
            <a:r>
              <a:rPr lang="es-ES_tradnl" dirty="0" err="1" smtClean="0">
                <a:solidFill>
                  <a:schemeClr val="tx1"/>
                </a:solidFill>
                <a:latin typeface="+mn-lt"/>
              </a:rPr>
              <a:t>oikeudelta</a:t>
            </a:r>
            <a:r>
              <a:rPr lang="es-ES_tradnl" dirty="0" smtClean="0">
                <a:solidFill>
                  <a:schemeClr val="tx1"/>
                </a:solidFill>
                <a:latin typeface="+mn-lt"/>
              </a:rPr>
              <a:t> </a:t>
            </a:r>
            <a:r>
              <a:rPr lang="es-ES_tradnl" dirty="0" err="1" smtClean="0">
                <a:solidFill>
                  <a:schemeClr val="tx1"/>
                </a:solidFill>
                <a:latin typeface="+mn-lt"/>
              </a:rPr>
              <a:t>luvan</a:t>
            </a:r>
            <a:r>
              <a:rPr lang="es-ES_tradnl" dirty="0" smtClean="0">
                <a:solidFill>
                  <a:schemeClr val="tx1"/>
                </a:solidFill>
                <a:latin typeface="+mn-lt"/>
              </a:rPr>
              <a:t>, </a:t>
            </a:r>
            <a:r>
              <a:rPr lang="es-ES_tradnl" dirty="0" err="1" smtClean="0">
                <a:solidFill>
                  <a:schemeClr val="tx1"/>
                </a:solidFill>
                <a:latin typeface="+mn-lt"/>
              </a:rPr>
              <a:t>jos</a:t>
            </a:r>
            <a:r>
              <a:rPr lang="es-ES_tradnl" dirty="0" smtClean="0">
                <a:solidFill>
                  <a:schemeClr val="tx1"/>
                </a:solidFill>
                <a:latin typeface="+mn-lt"/>
              </a:rPr>
              <a:t> </a:t>
            </a:r>
            <a:r>
              <a:rPr lang="es-ES_tradnl" dirty="0" err="1" smtClean="0">
                <a:solidFill>
                  <a:schemeClr val="tx1"/>
                </a:solidFill>
                <a:latin typeface="+mn-lt"/>
              </a:rPr>
              <a:t>kansallinen</a:t>
            </a:r>
            <a:r>
              <a:rPr lang="es-ES_tradnl" dirty="0" smtClean="0">
                <a:solidFill>
                  <a:schemeClr val="tx1"/>
                </a:solidFill>
                <a:latin typeface="+mn-lt"/>
              </a:rPr>
              <a:t> </a:t>
            </a:r>
            <a:r>
              <a:rPr lang="es-ES_tradnl" dirty="0" err="1" smtClean="0">
                <a:solidFill>
                  <a:schemeClr val="tx1"/>
                </a:solidFill>
                <a:latin typeface="+mn-lt"/>
              </a:rPr>
              <a:t>lainsäädäntö</a:t>
            </a:r>
            <a:r>
              <a:rPr lang="es-ES_tradnl" dirty="0" smtClean="0">
                <a:solidFill>
                  <a:schemeClr val="tx1"/>
                </a:solidFill>
                <a:latin typeface="+mn-lt"/>
              </a:rPr>
              <a:t> </a:t>
            </a:r>
            <a:r>
              <a:rPr lang="es-ES_tradnl" dirty="0" err="1" smtClean="0">
                <a:solidFill>
                  <a:schemeClr val="tx1"/>
                </a:solidFill>
                <a:latin typeface="+mn-lt"/>
              </a:rPr>
              <a:t>sitä</a:t>
            </a:r>
            <a:r>
              <a:rPr lang="es-ES_tradnl" dirty="0" smtClean="0">
                <a:solidFill>
                  <a:schemeClr val="tx1"/>
                </a:solidFill>
                <a:latin typeface="+mn-lt"/>
              </a:rPr>
              <a:t> </a:t>
            </a:r>
            <a:r>
              <a:rPr lang="es-ES_tradnl" dirty="0" err="1" smtClean="0">
                <a:solidFill>
                  <a:schemeClr val="tx1"/>
                </a:solidFill>
                <a:latin typeface="+mn-lt"/>
              </a:rPr>
              <a:t>edellyttää</a:t>
            </a:r>
            <a:r>
              <a:rPr lang="es-ES_tradnl" dirty="0" smtClean="0">
                <a:solidFill>
                  <a:schemeClr val="tx1"/>
                </a:solidFill>
                <a:latin typeface="+mn-lt"/>
              </a:rPr>
              <a:t> </a:t>
            </a:r>
          </a:p>
          <a:p>
            <a:pPr marL="0" indent="0">
              <a:buNone/>
            </a:pPr>
            <a:endParaRPr lang="en-GB" dirty="0"/>
          </a:p>
        </p:txBody>
      </p:sp>
      <p:sp>
        <p:nvSpPr>
          <p:cNvPr id="4" name="Dia számának helye 3">
            <a:extLst>
              <a:ext uri="{FF2B5EF4-FFF2-40B4-BE49-F238E27FC236}">
                <a16:creationId xmlns:a16="http://schemas.microsoft.com/office/drawing/2014/main" id="{4D10A339-B9A8-4ED4-B525-4801E56D164F}"/>
              </a:ext>
            </a:extLst>
          </p:cNvPr>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874297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5664" y="1863377"/>
            <a:ext cx="10058400" cy="2382558"/>
          </a:xfrm>
        </p:spPr>
        <p:txBody>
          <a:bodyPr/>
          <a:lstStyle/>
          <a:p>
            <a:r>
              <a:rPr lang="en-GB" dirty="0" smtClean="0">
                <a:solidFill>
                  <a:schemeClr val="tx1">
                    <a:lumMod val="50000"/>
                    <a:lumOff val="50000"/>
                  </a:schemeClr>
                </a:solidFill>
              </a:rPr>
              <a:t>KIITOS </a:t>
            </a:r>
            <a:r>
              <a:rPr lang="en-GB" dirty="0" err="1" smtClean="0">
                <a:solidFill>
                  <a:schemeClr val="tx1">
                    <a:lumMod val="50000"/>
                    <a:lumOff val="50000"/>
                  </a:schemeClr>
                </a:solidFill>
              </a:rPr>
              <a:t>osallistumisestasi</a:t>
            </a:r>
            <a:endParaRPr lang="en-GB" dirty="0">
              <a:solidFill>
                <a:schemeClr val="tx1">
                  <a:lumMod val="50000"/>
                  <a:lumOff val="50000"/>
                </a:schemeClr>
              </a:solidFill>
            </a:endParaRPr>
          </a:p>
        </p:txBody>
      </p:sp>
      <p:sp>
        <p:nvSpPr>
          <p:cNvPr id="3" name="Textplatzhalter 2"/>
          <p:cNvSpPr>
            <a:spLocks noGrp="1"/>
          </p:cNvSpPr>
          <p:nvPr>
            <p:ph type="body" idx="1"/>
          </p:nvPr>
        </p:nvSpPr>
        <p:spPr/>
        <p:txBody>
          <a:bodyPr>
            <a:normAutofit lnSpcReduction="10000"/>
          </a:bodyPr>
          <a:lstStyle/>
          <a:p>
            <a:endParaRPr lang="de-DE" dirty="0"/>
          </a:p>
          <a:p>
            <a:r>
              <a:rPr lang="de-D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YLEISKATSAUS</a:t>
            </a:r>
            <a:r>
              <a:rPr lang="es-ES_tradnl" dirty="0"/>
              <a:t/>
            </a:r>
            <a:br>
              <a:rPr lang="es-ES_tradnl" dirty="0"/>
            </a:br>
            <a:endParaRPr lang="es-ES" dirty="0"/>
          </a:p>
        </p:txBody>
      </p:sp>
      <p:sp>
        <p:nvSpPr>
          <p:cNvPr id="3" name="Subtítulo 2"/>
          <p:cNvSpPr>
            <a:spLocks noGrp="1"/>
          </p:cNvSpPr>
          <p:nvPr>
            <p:ph idx="1"/>
          </p:nvPr>
        </p:nvSpPr>
        <p:spPr/>
        <p:txBody>
          <a:bodyPr>
            <a:normAutofit/>
          </a:bodyPr>
          <a:lstStyle/>
          <a:p>
            <a:pPr marL="357188" indent="-357188" algn="l">
              <a:buAutoNum type="romanUcPeriod"/>
            </a:pPr>
            <a:r>
              <a:rPr lang="es-ES_tradnl" dirty="0" smtClean="0">
                <a:solidFill>
                  <a:schemeClr val="tx1"/>
                </a:solidFill>
                <a:latin typeface="+mn-lt"/>
              </a:rPr>
              <a:t>OIKEUDELLISEN YHTEISTYÖN VÄLINEET EU:SSA</a:t>
            </a:r>
          </a:p>
          <a:p>
            <a:pPr marL="342900" indent="-342900" algn="l">
              <a:buFont typeface="Arial" panose="020B0604020202020204" pitchFamily="34" charset="0"/>
              <a:buChar char="•"/>
            </a:pPr>
            <a:r>
              <a:rPr lang="es-ES_tradnl" dirty="0" err="1" smtClean="0">
                <a:solidFill>
                  <a:schemeClr val="tx1"/>
                </a:solidFill>
                <a:latin typeface="+mn-lt"/>
              </a:rPr>
              <a:t>Vastavuoroinen</a:t>
            </a:r>
            <a:r>
              <a:rPr lang="es-ES_tradnl" dirty="0" smtClean="0">
                <a:solidFill>
                  <a:schemeClr val="tx1"/>
                </a:solidFill>
                <a:latin typeface="+mn-lt"/>
              </a:rPr>
              <a:t> </a:t>
            </a:r>
            <a:r>
              <a:rPr lang="es-ES_tradnl" dirty="0" err="1" smtClean="0">
                <a:solidFill>
                  <a:schemeClr val="tx1"/>
                </a:solidFill>
                <a:latin typeface="+mn-lt"/>
              </a:rPr>
              <a:t>tunnustaminen</a:t>
            </a:r>
            <a:r>
              <a:rPr lang="es-ES_tradnl" dirty="0" smtClean="0">
                <a:solidFill>
                  <a:schemeClr val="tx1"/>
                </a:solidFill>
                <a:latin typeface="+mn-lt"/>
              </a:rPr>
              <a:t> ja </a:t>
            </a:r>
            <a:r>
              <a:rPr lang="es-ES_tradnl" dirty="0" err="1" smtClean="0">
                <a:solidFill>
                  <a:schemeClr val="tx1"/>
                </a:solidFill>
                <a:latin typeface="+mn-lt"/>
              </a:rPr>
              <a:t>keskinäinen</a:t>
            </a:r>
            <a:r>
              <a:rPr lang="es-ES_tradnl" dirty="0" smtClean="0">
                <a:solidFill>
                  <a:schemeClr val="tx1"/>
                </a:solidFill>
                <a:latin typeface="+mn-lt"/>
              </a:rPr>
              <a:t> </a:t>
            </a:r>
            <a:r>
              <a:rPr lang="es-ES_tradnl" dirty="0" err="1" smtClean="0">
                <a:solidFill>
                  <a:schemeClr val="tx1"/>
                </a:solidFill>
                <a:latin typeface="+mn-lt"/>
              </a:rPr>
              <a:t>luottamus</a:t>
            </a:r>
            <a:r>
              <a:rPr lang="es-ES_tradnl" dirty="0" smtClean="0">
                <a:solidFill>
                  <a:schemeClr val="tx1"/>
                </a:solidFill>
                <a:latin typeface="+mn-lt"/>
              </a:rPr>
              <a:t> (EIO, EAW, </a:t>
            </a:r>
            <a:r>
              <a:rPr lang="es-ES_tradnl" dirty="0" err="1" smtClean="0">
                <a:solidFill>
                  <a:schemeClr val="tx1"/>
                </a:solidFill>
                <a:latin typeface="+mn-lt"/>
              </a:rPr>
              <a:t>jäädyttäminen</a:t>
            </a:r>
            <a:r>
              <a:rPr lang="es-ES_tradnl" dirty="0" smtClean="0">
                <a:solidFill>
                  <a:schemeClr val="tx1"/>
                </a:solidFill>
                <a:latin typeface="+mn-lt"/>
              </a:rPr>
              <a:t>, </a:t>
            </a:r>
            <a:r>
              <a:rPr lang="es-ES_tradnl" dirty="0" err="1" smtClean="0">
                <a:solidFill>
                  <a:schemeClr val="tx1"/>
                </a:solidFill>
                <a:latin typeface="+mn-lt"/>
              </a:rPr>
              <a:t>konfiskaatio</a:t>
            </a:r>
            <a:r>
              <a:rPr lang="es-ES_tradnl" dirty="0" smtClean="0">
                <a:solidFill>
                  <a:schemeClr val="tx1"/>
                </a:solidFill>
                <a:latin typeface="+mn-lt"/>
              </a:rPr>
              <a:t>)</a:t>
            </a:r>
          </a:p>
          <a:p>
            <a:pPr algn="l"/>
            <a:endParaRPr lang="es-ES_tradnl" dirty="0">
              <a:solidFill>
                <a:schemeClr val="tx1"/>
              </a:solidFill>
              <a:latin typeface="+mn-lt"/>
            </a:endParaRPr>
          </a:p>
          <a:p>
            <a:pPr marL="0" indent="0">
              <a:buNone/>
            </a:pPr>
            <a:r>
              <a:rPr lang="en-US" dirty="0" smtClean="0">
                <a:solidFill>
                  <a:schemeClr val="tx1"/>
                </a:solidFill>
                <a:latin typeface="+mn-lt"/>
              </a:rPr>
              <a:t>II. </a:t>
            </a:r>
            <a:r>
              <a:rPr lang="es-ES_tradnl" dirty="0">
                <a:solidFill>
                  <a:schemeClr val="tx1"/>
                </a:solidFill>
                <a:latin typeface="+mn-lt"/>
              </a:rPr>
              <a:t>OIKEUDELLISEN YHTEISTYÖN VÄLINEET </a:t>
            </a:r>
            <a:r>
              <a:rPr lang="fi-FI" dirty="0" smtClean="0">
                <a:solidFill>
                  <a:schemeClr val="tx1"/>
                </a:solidFill>
                <a:latin typeface="+mn-lt"/>
              </a:rPr>
              <a:t>&amp; </a:t>
            </a:r>
            <a:r>
              <a:rPr lang="fi-FI" b="1" dirty="0" smtClean="0">
                <a:solidFill>
                  <a:schemeClr val="tx1"/>
                </a:solidFill>
                <a:latin typeface="+mn-lt"/>
              </a:rPr>
              <a:t>EPPO YHTEISTYÖ</a:t>
            </a:r>
            <a:r>
              <a:rPr lang="fi-FI" dirty="0" smtClean="0">
                <a:solidFill>
                  <a:schemeClr val="tx1"/>
                </a:solidFill>
                <a:latin typeface="+mn-lt"/>
              </a:rPr>
              <a:t>: KUINKA SE TOIMII? </a:t>
            </a:r>
          </a:p>
          <a:p>
            <a:pPr marL="357188" indent="-357188">
              <a:buFont typeface="Arial" panose="020B0604020202020204" pitchFamily="34" charset="0"/>
              <a:buChar char="•"/>
            </a:pPr>
            <a:r>
              <a:rPr lang="en-US" dirty="0" err="1" smtClean="0">
                <a:solidFill>
                  <a:schemeClr val="tx1"/>
                </a:solidFill>
                <a:latin typeface="+mn-lt"/>
              </a:rPr>
              <a:t>Vastavuoroinen</a:t>
            </a:r>
            <a:r>
              <a:rPr lang="en-US" dirty="0" smtClean="0">
                <a:solidFill>
                  <a:schemeClr val="tx1"/>
                </a:solidFill>
                <a:latin typeface="+mn-lt"/>
              </a:rPr>
              <a:t> </a:t>
            </a:r>
            <a:r>
              <a:rPr lang="en-US" dirty="0" err="1" smtClean="0">
                <a:solidFill>
                  <a:schemeClr val="tx1"/>
                </a:solidFill>
                <a:latin typeface="+mn-lt"/>
              </a:rPr>
              <a:t>tunnustaminen</a:t>
            </a:r>
            <a:r>
              <a:rPr lang="en-US" dirty="0" smtClean="0">
                <a:solidFill>
                  <a:schemeClr val="tx1"/>
                </a:solidFill>
                <a:latin typeface="+mn-lt"/>
              </a:rPr>
              <a:t> ja </a:t>
            </a:r>
            <a:r>
              <a:rPr lang="en-US" b="1" dirty="0" err="1" smtClean="0">
                <a:solidFill>
                  <a:schemeClr val="tx1"/>
                </a:solidFill>
                <a:latin typeface="+mn-lt"/>
              </a:rPr>
              <a:t>enemmän</a:t>
            </a:r>
            <a:endParaRPr lang="es-ES" dirty="0"/>
          </a:p>
        </p:txBody>
      </p:sp>
      <p:sp>
        <p:nvSpPr>
          <p:cNvPr id="4" name="Dia számának helye 3">
            <a:extLst>
              <a:ext uri="{FF2B5EF4-FFF2-40B4-BE49-F238E27FC236}">
                <a16:creationId xmlns:a16="http://schemas.microsoft.com/office/drawing/2014/main" id="{B69C1E1F-A503-478B-AD40-C23F6489B5CE}"/>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92933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err="1" smtClean="0"/>
              <a:t>EU:n</a:t>
            </a:r>
            <a:r>
              <a:rPr lang="es-ES_tradnl" dirty="0" smtClean="0"/>
              <a:t> </a:t>
            </a:r>
            <a:r>
              <a:rPr lang="es-ES_tradnl" dirty="0" err="1" smtClean="0"/>
              <a:t>oikeudellisen</a:t>
            </a:r>
            <a:r>
              <a:rPr lang="es-ES_tradnl" dirty="0" smtClean="0"/>
              <a:t> </a:t>
            </a:r>
            <a:r>
              <a:rPr lang="es-ES_tradnl" dirty="0" err="1" smtClean="0"/>
              <a:t>yhteistyön</a:t>
            </a:r>
            <a:r>
              <a:rPr lang="es-ES_tradnl" dirty="0" smtClean="0"/>
              <a:t> </a:t>
            </a:r>
            <a:r>
              <a:rPr lang="es-ES_tradnl" dirty="0" err="1" smtClean="0"/>
              <a:t>välineet</a:t>
            </a:r>
            <a:r>
              <a:rPr lang="es-ES_tradnl" dirty="0"/>
              <a:t/>
            </a:r>
            <a:br>
              <a:rPr lang="es-ES_tradnl" dirty="0"/>
            </a:br>
            <a:endParaRPr lang="es-ES" dirty="0"/>
          </a:p>
        </p:txBody>
      </p:sp>
      <p:sp>
        <p:nvSpPr>
          <p:cNvPr id="3" name="Subtítulo 2"/>
          <p:cNvSpPr>
            <a:spLocks noGrp="1"/>
          </p:cNvSpPr>
          <p:nvPr>
            <p:ph idx="1"/>
          </p:nvPr>
        </p:nvSpPr>
        <p:spPr/>
        <p:txBody>
          <a:bodyPr>
            <a:normAutofit/>
          </a:bodyPr>
          <a:lstStyle/>
          <a:p>
            <a:endParaRPr lang="es-ES_tradnl" dirty="0">
              <a:solidFill>
                <a:schemeClr val="tx1"/>
              </a:solidFill>
              <a:latin typeface="+mn-lt"/>
            </a:endParaRPr>
          </a:p>
          <a:p>
            <a:pPr algn="l"/>
            <a:r>
              <a:rPr lang="en-US" dirty="0" smtClean="0">
                <a:solidFill>
                  <a:schemeClr val="tx1"/>
                </a:solidFill>
                <a:latin typeface="+mn-lt"/>
              </a:rPr>
              <a:t>OIKEUDELLINEN YHTEISTYÖ RIKOSSASIOISSA (ARTS</a:t>
            </a:r>
            <a:r>
              <a:rPr lang="en-US" dirty="0">
                <a:solidFill>
                  <a:schemeClr val="tx1"/>
                </a:solidFill>
                <a:latin typeface="+mn-lt"/>
              </a:rPr>
              <a:t>. 82-86 TFEU)</a:t>
            </a:r>
          </a:p>
          <a:p>
            <a:pPr algn="l"/>
            <a:r>
              <a:rPr lang="es-ES_tradnl" dirty="0" smtClean="0">
                <a:solidFill>
                  <a:schemeClr val="tx1"/>
                </a:solidFill>
                <a:latin typeface="+mn-lt"/>
              </a:rPr>
              <a:t>…</a:t>
            </a:r>
            <a:r>
              <a:rPr lang="es-ES_tradnl" dirty="0" err="1" smtClean="0">
                <a:solidFill>
                  <a:schemeClr val="tx1"/>
                </a:solidFill>
                <a:latin typeface="+mn-lt"/>
              </a:rPr>
              <a:t>tulee</a:t>
            </a:r>
            <a:r>
              <a:rPr lang="es-ES_tradnl" dirty="0" smtClean="0">
                <a:solidFill>
                  <a:schemeClr val="tx1"/>
                </a:solidFill>
                <a:latin typeface="+mn-lt"/>
              </a:rPr>
              <a:t> </a:t>
            </a:r>
            <a:r>
              <a:rPr lang="es-ES_tradnl" dirty="0" err="1" smtClean="0">
                <a:solidFill>
                  <a:schemeClr val="tx1"/>
                </a:solidFill>
                <a:latin typeface="+mn-lt"/>
              </a:rPr>
              <a:t>perustua</a:t>
            </a:r>
            <a:r>
              <a:rPr lang="es-ES_tradnl" dirty="0" smtClean="0">
                <a:solidFill>
                  <a:schemeClr val="tx1"/>
                </a:solidFill>
                <a:latin typeface="+mn-lt"/>
              </a:rPr>
              <a:t> </a:t>
            </a:r>
            <a:r>
              <a:rPr lang="es-ES_tradnl" dirty="0" err="1" smtClean="0">
                <a:solidFill>
                  <a:schemeClr val="tx1"/>
                </a:solidFill>
                <a:latin typeface="+mn-lt"/>
              </a:rPr>
              <a:t>tuomioiden</a:t>
            </a:r>
            <a:r>
              <a:rPr lang="es-ES_tradnl" dirty="0" smtClean="0">
                <a:solidFill>
                  <a:schemeClr val="tx1"/>
                </a:solidFill>
                <a:latin typeface="+mn-lt"/>
              </a:rPr>
              <a:t> ja </a:t>
            </a:r>
            <a:r>
              <a:rPr lang="es-ES_tradnl" dirty="0" err="1" smtClean="0">
                <a:solidFill>
                  <a:schemeClr val="tx1"/>
                </a:solidFill>
                <a:latin typeface="+mn-lt"/>
              </a:rPr>
              <a:t>oikeudellisten</a:t>
            </a:r>
            <a:r>
              <a:rPr lang="es-ES_tradnl" dirty="0" smtClean="0">
                <a:solidFill>
                  <a:schemeClr val="tx1"/>
                </a:solidFill>
                <a:latin typeface="+mn-lt"/>
              </a:rPr>
              <a:t> </a:t>
            </a:r>
            <a:r>
              <a:rPr lang="es-ES_tradnl" dirty="0" err="1" smtClean="0">
                <a:solidFill>
                  <a:schemeClr val="tx1"/>
                </a:solidFill>
                <a:latin typeface="+mn-lt"/>
              </a:rPr>
              <a:t>päätösten</a:t>
            </a:r>
            <a:r>
              <a:rPr lang="es-ES_tradnl" dirty="0" smtClean="0">
                <a:solidFill>
                  <a:schemeClr val="tx1"/>
                </a:solidFill>
                <a:latin typeface="+mn-lt"/>
              </a:rPr>
              <a:t> </a:t>
            </a:r>
            <a:r>
              <a:rPr lang="es-ES_tradnl" b="1" dirty="0" err="1" smtClean="0">
                <a:solidFill>
                  <a:schemeClr val="tx1"/>
                </a:solidFill>
                <a:latin typeface="+mn-lt"/>
              </a:rPr>
              <a:t>vastavuoroisen</a:t>
            </a:r>
            <a:r>
              <a:rPr lang="es-ES_tradnl" b="1" dirty="0" smtClean="0">
                <a:solidFill>
                  <a:schemeClr val="tx1"/>
                </a:solidFill>
                <a:latin typeface="+mn-lt"/>
              </a:rPr>
              <a:t> </a:t>
            </a:r>
            <a:r>
              <a:rPr lang="es-ES_tradnl" b="1" dirty="0" err="1" smtClean="0">
                <a:solidFill>
                  <a:schemeClr val="tx1"/>
                </a:solidFill>
                <a:latin typeface="+mn-lt"/>
              </a:rPr>
              <a:t>tunnustamisen</a:t>
            </a:r>
            <a:r>
              <a:rPr lang="es-ES_tradnl" b="1" dirty="0" smtClean="0">
                <a:solidFill>
                  <a:schemeClr val="tx1"/>
                </a:solidFill>
                <a:latin typeface="+mn-lt"/>
              </a:rPr>
              <a:t> </a:t>
            </a:r>
            <a:r>
              <a:rPr lang="es-ES_tradnl" b="1" dirty="0" err="1" smtClean="0">
                <a:solidFill>
                  <a:schemeClr val="tx1"/>
                </a:solidFill>
                <a:latin typeface="+mn-lt"/>
              </a:rPr>
              <a:t>periaatteelle</a:t>
            </a:r>
            <a:r>
              <a:rPr lang="es-ES_tradnl" b="1" dirty="0" smtClean="0">
                <a:solidFill>
                  <a:schemeClr val="tx1"/>
                </a:solidFill>
                <a:latin typeface="+mn-lt"/>
              </a:rPr>
              <a:t>.</a:t>
            </a:r>
            <a:endParaRPr lang="es-ES_tradnl" dirty="0">
              <a:solidFill>
                <a:schemeClr val="tx1"/>
              </a:solidFill>
              <a:latin typeface="+mn-lt"/>
            </a:endParaRPr>
          </a:p>
          <a:p>
            <a:pPr algn="l"/>
            <a:r>
              <a:rPr lang="es-ES_tradnl" dirty="0">
                <a:solidFill>
                  <a:schemeClr val="tx1"/>
                </a:solidFill>
                <a:latin typeface="+mn-lt"/>
              </a:rPr>
              <a:t>= </a:t>
            </a:r>
            <a:r>
              <a:rPr lang="es-ES_tradnl" dirty="0" err="1" smtClean="0">
                <a:solidFill>
                  <a:schemeClr val="tx1"/>
                </a:solidFill>
                <a:latin typeface="+mn-lt"/>
              </a:rPr>
              <a:t>yhdessä</a:t>
            </a:r>
            <a:r>
              <a:rPr lang="es-ES_tradnl" dirty="0" smtClean="0">
                <a:solidFill>
                  <a:schemeClr val="tx1"/>
                </a:solidFill>
                <a:latin typeface="+mn-lt"/>
              </a:rPr>
              <a:t> </a:t>
            </a:r>
            <a:r>
              <a:rPr lang="es-ES_tradnl" dirty="0" err="1" smtClean="0">
                <a:solidFill>
                  <a:schemeClr val="tx1"/>
                </a:solidFill>
                <a:latin typeface="+mn-lt"/>
              </a:rPr>
              <a:t>jäsenvaltiossa</a:t>
            </a:r>
            <a:r>
              <a:rPr lang="es-ES_tradnl" dirty="0" smtClean="0">
                <a:solidFill>
                  <a:schemeClr val="tx1"/>
                </a:solidFill>
                <a:latin typeface="+mn-lt"/>
              </a:rPr>
              <a:t> </a:t>
            </a:r>
            <a:r>
              <a:rPr lang="es-ES_tradnl" dirty="0" err="1" smtClean="0">
                <a:solidFill>
                  <a:schemeClr val="tx1"/>
                </a:solidFill>
                <a:latin typeface="+mn-lt"/>
              </a:rPr>
              <a:t>annettu</a:t>
            </a:r>
            <a:r>
              <a:rPr lang="es-ES_tradnl" dirty="0" smtClean="0">
                <a:solidFill>
                  <a:schemeClr val="tx1"/>
                </a:solidFill>
                <a:latin typeface="+mn-lt"/>
              </a:rPr>
              <a:t> </a:t>
            </a:r>
            <a:r>
              <a:rPr lang="es-ES_tradnl" dirty="0" err="1" smtClean="0">
                <a:solidFill>
                  <a:schemeClr val="tx1"/>
                </a:solidFill>
                <a:latin typeface="+mn-lt"/>
              </a:rPr>
              <a:t>toimivaltaisen</a:t>
            </a:r>
            <a:r>
              <a:rPr lang="es-ES_tradnl" dirty="0" smtClean="0">
                <a:solidFill>
                  <a:schemeClr val="tx1"/>
                </a:solidFill>
                <a:latin typeface="+mn-lt"/>
              </a:rPr>
              <a:t> </a:t>
            </a:r>
            <a:r>
              <a:rPr lang="es-ES_tradnl" dirty="0" err="1" smtClean="0">
                <a:solidFill>
                  <a:schemeClr val="tx1"/>
                </a:solidFill>
                <a:latin typeface="+mn-lt"/>
              </a:rPr>
              <a:t>oikeusviranomaisen</a:t>
            </a:r>
            <a:r>
              <a:rPr lang="es-ES_tradnl" dirty="0" smtClean="0">
                <a:solidFill>
                  <a:schemeClr val="tx1"/>
                </a:solidFill>
                <a:latin typeface="+mn-lt"/>
              </a:rPr>
              <a:t> </a:t>
            </a:r>
            <a:r>
              <a:rPr lang="es-ES_tradnl" dirty="0" err="1" smtClean="0">
                <a:solidFill>
                  <a:schemeClr val="tx1"/>
                </a:solidFill>
                <a:latin typeface="+mn-lt"/>
              </a:rPr>
              <a:t>päätös</a:t>
            </a:r>
            <a:r>
              <a:rPr lang="es-ES_tradnl" dirty="0" smtClean="0">
                <a:solidFill>
                  <a:schemeClr val="tx1"/>
                </a:solidFill>
                <a:latin typeface="+mn-lt"/>
              </a:rPr>
              <a:t> </a:t>
            </a:r>
            <a:r>
              <a:rPr lang="es-ES_tradnl" dirty="0" err="1" smtClean="0">
                <a:solidFill>
                  <a:schemeClr val="tx1"/>
                </a:solidFill>
                <a:latin typeface="+mn-lt"/>
              </a:rPr>
              <a:t>on</a:t>
            </a:r>
            <a:r>
              <a:rPr lang="es-ES_tradnl" dirty="0" smtClean="0">
                <a:solidFill>
                  <a:schemeClr val="tx1"/>
                </a:solidFill>
                <a:latin typeface="+mn-lt"/>
              </a:rPr>
              <a:t> </a:t>
            </a:r>
            <a:r>
              <a:rPr lang="es-ES_tradnl" dirty="0" err="1" smtClean="0">
                <a:solidFill>
                  <a:schemeClr val="tx1"/>
                </a:solidFill>
                <a:latin typeface="+mn-lt"/>
              </a:rPr>
              <a:t>tunnustettava</a:t>
            </a:r>
            <a:r>
              <a:rPr lang="es-ES_tradnl" dirty="0" smtClean="0">
                <a:solidFill>
                  <a:schemeClr val="tx1"/>
                </a:solidFill>
                <a:latin typeface="+mn-lt"/>
              </a:rPr>
              <a:t> ja </a:t>
            </a:r>
            <a:r>
              <a:rPr lang="es-ES_tradnl" dirty="0" err="1" smtClean="0">
                <a:solidFill>
                  <a:schemeClr val="tx1"/>
                </a:solidFill>
                <a:latin typeface="+mn-lt"/>
              </a:rPr>
              <a:t>pantava</a:t>
            </a:r>
            <a:r>
              <a:rPr lang="es-ES_tradnl" dirty="0" smtClean="0">
                <a:solidFill>
                  <a:schemeClr val="tx1"/>
                </a:solidFill>
                <a:latin typeface="+mn-lt"/>
              </a:rPr>
              <a:t> </a:t>
            </a:r>
            <a:r>
              <a:rPr lang="es-ES_tradnl" dirty="0" err="1" smtClean="0">
                <a:solidFill>
                  <a:schemeClr val="tx1"/>
                </a:solidFill>
                <a:latin typeface="+mn-lt"/>
              </a:rPr>
              <a:t>täytäntöön</a:t>
            </a:r>
            <a:r>
              <a:rPr lang="es-ES_tradnl" dirty="0" smtClean="0">
                <a:solidFill>
                  <a:schemeClr val="tx1"/>
                </a:solidFill>
                <a:latin typeface="+mn-lt"/>
              </a:rPr>
              <a:t> </a:t>
            </a:r>
            <a:r>
              <a:rPr lang="es-ES_tradnl" dirty="0" err="1" smtClean="0">
                <a:solidFill>
                  <a:schemeClr val="tx1"/>
                </a:solidFill>
                <a:latin typeface="+mn-lt"/>
              </a:rPr>
              <a:t>toisessa</a:t>
            </a:r>
            <a:r>
              <a:rPr lang="es-ES_tradnl" dirty="0" smtClean="0">
                <a:solidFill>
                  <a:schemeClr val="tx1"/>
                </a:solidFill>
                <a:latin typeface="+mn-lt"/>
              </a:rPr>
              <a:t> </a:t>
            </a:r>
            <a:r>
              <a:rPr lang="es-ES_tradnl" dirty="0" err="1" smtClean="0">
                <a:solidFill>
                  <a:schemeClr val="tx1"/>
                </a:solidFill>
                <a:latin typeface="+mn-lt"/>
              </a:rPr>
              <a:t>jäsenvaltiossa</a:t>
            </a:r>
            <a:r>
              <a:rPr lang="es-ES_tradnl" dirty="0" smtClean="0">
                <a:solidFill>
                  <a:schemeClr val="tx1"/>
                </a:solidFill>
                <a:latin typeface="+mn-lt"/>
              </a:rPr>
              <a:t> </a:t>
            </a:r>
            <a:r>
              <a:rPr lang="es-ES_tradnl" dirty="0" err="1" smtClean="0">
                <a:solidFill>
                  <a:schemeClr val="tx1"/>
                </a:solidFill>
                <a:latin typeface="+mn-lt"/>
              </a:rPr>
              <a:t>kuten</a:t>
            </a:r>
            <a:r>
              <a:rPr lang="es-ES_tradnl" dirty="0" smtClean="0">
                <a:solidFill>
                  <a:schemeClr val="tx1"/>
                </a:solidFill>
                <a:latin typeface="+mn-lt"/>
              </a:rPr>
              <a:t> se </a:t>
            </a:r>
            <a:r>
              <a:rPr lang="es-ES_tradnl" dirty="0" err="1" smtClean="0">
                <a:solidFill>
                  <a:schemeClr val="tx1"/>
                </a:solidFill>
                <a:latin typeface="+mn-lt"/>
              </a:rPr>
              <a:t>olisi</a:t>
            </a:r>
            <a:r>
              <a:rPr lang="es-ES_tradnl" dirty="0" smtClean="0">
                <a:solidFill>
                  <a:schemeClr val="tx1"/>
                </a:solidFill>
                <a:latin typeface="+mn-lt"/>
              </a:rPr>
              <a:t> </a:t>
            </a:r>
            <a:r>
              <a:rPr lang="es-ES_tradnl" dirty="0" err="1" smtClean="0">
                <a:solidFill>
                  <a:schemeClr val="tx1"/>
                </a:solidFill>
                <a:latin typeface="+mn-lt"/>
              </a:rPr>
              <a:t>annettu</a:t>
            </a:r>
            <a:r>
              <a:rPr lang="es-ES_tradnl" dirty="0" smtClean="0">
                <a:solidFill>
                  <a:schemeClr val="tx1"/>
                </a:solidFill>
                <a:latin typeface="+mn-lt"/>
              </a:rPr>
              <a:t> </a:t>
            </a:r>
            <a:r>
              <a:rPr lang="es-ES_tradnl" dirty="0" err="1" smtClean="0">
                <a:solidFill>
                  <a:schemeClr val="tx1"/>
                </a:solidFill>
                <a:latin typeface="+mn-lt"/>
              </a:rPr>
              <a:t>kansallisesti</a:t>
            </a:r>
            <a:r>
              <a:rPr lang="es-ES_tradnl" dirty="0" smtClean="0">
                <a:solidFill>
                  <a:schemeClr val="tx1"/>
                </a:solidFill>
                <a:latin typeface="+mn-lt"/>
              </a:rPr>
              <a:t> = </a:t>
            </a:r>
            <a:r>
              <a:rPr lang="es-ES_tradnl" dirty="0" err="1" smtClean="0">
                <a:solidFill>
                  <a:schemeClr val="tx1"/>
                </a:solidFill>
                <a:latin typeface="+mn-lt"/>
              </a:rPr>
              <a:t>ellei</a:t>
            </a:r>
            <a:r>
              <a:rPr lang="es-ES_tradnl" dirty="0" smtClean="0">
                <a:solidFill>
                  <a:schemeClr val="tx1"/>
                </a:solidFill>
                <a:latin typeface="+mn-lt"/>
              </a:rPr>
              <a:t> </a:t>
            </a:r>
            <a:r>
              <a:rPr lang="es-ES_tradnl" dirty="0" err="1" smtClean="0">
                <a:solidFill>
                  <a:schemeClr val="tx1"/>
                </a:solidFill>
                <a:latin typeface="+mn-lt"/>
              </a:rPr>
              <a:t>poikkeuksellisti</a:t>
            </a:r>
            <a:r>
              <a:rPr lang="es-ES_tradnl" dirty="0" smtClean="0">
                <a:solidFill>
                  <a:schemeClr val="tx1"/>
                </a:solidFill>
                <a:latin typeface="+mn-lt"/>
              </a:rPr>
              <a:t> ole </a:t>
            </a:r>
            <a:r>
              <a:rPr lang="es-ES_tradnl" dirty="0" err="1" smtClean="0">
                <a:solidFill>
                  <a:schemeClr val="tx1"/>
                </a:solidFill>
                <a:latin typeface="+mn-lt"/>
              </a:rPr>
              <a:t>olemassa</a:t>
            </a:r>
            <a:r>
              <a:rPr lang="es-ES_tradnl" dirty="0" smtClean="0">
                <a:solidFill>
                  <a:schemeClr val="tx1"/>
                </a:solidFill>
                <a:latin typeface="+mn-lt"/>
              </a:rPr>
              <a:t> </a:t>
            </a:r>
            <a:r>
              <a:rPr lang="es-ES_tradnl" dirty="0" err="1" smtClean="0">
                <a:solidFill>
                  <a:schemeClr val="tx1"/>
                </a:solidFill>
                <a:latin typeface="+mn-lt"/>
              </a:rPr>
              <a:t>kieltäytymisperustetta</a:t>
            </a:r>
            <a:r>
              <a:rPr lang="es-ES_tradnl" dirty="0" smtClean="0">
                <a:solidFill>
                  <a:schemeClr val="tx1"/>
                </a:solidFill>
                <a:latin typeface="+mn-lt"/>
              </a:rPr>
              <a:t> (</a:t>
            </a:r>
            <a:r>
              <a:rPr lang="es-ES_tradnl" dirty="0" err="1" smtClean="0">
                <a:solidFill>
                  <a:schemeClr val="tx1"/>
                </a:solidFill>
                <a:latin typeface="+mn-lt"/>
              </a:rPr>
              <a:t>esim</a:t>
            </a:r>
            <a:r>
              <a:rPr lang="es-ES_tradnl" dirty="0" smtClean="0">
                <a:solidFill>
                  <a:schemeClr val="tx1"/>
                </a:solidFill>
                <a:latin typeface="+mn-lt"/>
              </a:rPr>
              <a:t>. </a:t>
            </a:r>
            <a:r>
              <a:rPr lang="es-ES_tradnl" dirty="0" err="1" smtClean="0">
                <a:solidFill>
                  <a:schemeClr val="tx1"/>
                </a:solidFill>
                <a:latin typeface="+mn-lt"/>
              </a:rPr>
              <a:t>rikosoikeudellinen</a:t>
            </a:r>
            <a:r>
              <a:rPr lang="es-ES_tradnl" dirty="0" smtClean="0">
                <a:solidFill>
                  <a:schemeClr val="tx1"/>
                </a:solidFill>
                <a:latin typeface="+mn-lt"/>
              </a:rPr>
              <a:t> </a:t>
            </a:r>
            <a:r>
              <a:rPr lang="es-ES_tradnl" dirty="0" err="1" smtClean="0">
                <a:solidFill>
                  <a:schemeClr val="tx1"/>
                </a:solidFill>
                <a:latin typeface="+mn-lt"/>
              </a:rPr>
              <a:t>vanhentuminen</a:t>
            </a:r>
            <a:r>
              <a:rPr lang="es-ES_tradnl" dirty="0" smtClean="0">
                <a:solidFill>
                  <a:schemeClr val="tx1"/>
                </a:solidFill>
                <a:latin typeface="+mn-lt"/>
              </a:rPr>
              <a:t> </a:t>
            </a:r>
            <a:r>
              <a:rPr lang="es-ES_tradnl" dirty="0" err="1" smtClean="0">
                <a:solidFill>
                  <a:schemeClr val="tx1"/>
                </a:solidFill>
                <a:latin typeface="+mn-lt"/>
              </a:rPr>
              <a:t>ne</a:t>
            </a:r>
            <a:r>
              <a:rPr lang="es-ES_tradnl" dirty="0" smtClean="0">
                <a:solidFill>
                  <a:schemeClr val="tx1"/>
                </a:solidFill>
                <a:latin typeface="+mn-lt"/>
              </a:rPr>
              <a:t> bis in </a:t>
            </a:r>
            <a:r>
              <a:rPr lang="es-ES_tradnl" dirty="0" err="1" smtClean="0">
                <a:solidFill>
                  <a:schemeClr val="tx1"/>
                </a:solidFill>
                <a:latin typeface="+mn-lt"/>
              </a:rPr>
              <a:t>idem</a:t>
            </a:r>
            <a:r>
              <a:rPr lang="es-ES_tradnl" dirty="0" smtClean="0">
                <a:solidFill>
                  <a:schemeClr val="tx1"/>
                </a:solidFill>
                <a:latin typeface="+mn-lt"/>
              </a:rPr>
              <a:t>, </a:t>
            </a:r>
            <a:r>
              <a:rPr lang="es-ES_tradnl" dirty="0" err="1" smtClean="0">
                <a:solidFill>
                  <a:schemeClr val="tx1"/>
                </a:solidFill>
                <a:latin typeface="+mn-lt"/>
              </a:rPr>
              <a:t>kaksoisrangaistavuus</a:t>
            </a:r>
            <a:r>
              <a:rPr lang="es-ES_tradnl" dirty="0">
                <a:solidFill>
                  <a:schemeClr val="tx1"/>
                </a:solidFill>
                <a:latin typeface="+mn-lt"/>
              </a:rPr>
              <a:t>)</a:t>
            </a:r>
          </a:p>
          <a:p>
            <a:pPr algn="l"/>
            <a:r>
              <a:rPr lang="es-ES_tradnl" dirty="0">
                <a:solidFill>
                  <a:schemeClr val="tx1"/>
                </a:solidFill>
                <a:latin typeface="+mn-lt"/>
              </a:rPr>
              <a:t>= </a:t>
            </a:r>
            <a:r>
              <a:rPr lang="es-ES_tradnl" dirty="0" err="1" smtClean="0">
                <a:solidFill>
                  <a:schemeClr val="tx1"/>
                </a:solidFill>
                <a:latin typeface="+mn-lt"/>
              </a:rPr>
              <a:t>mainittu</a:t>
            </a:r>
            <a:r>
              <a:rPr lang="es-ES_tradnl" dirty="0" smtClean="0">
                <a:solidFill>
                  <a:schemeClr val="tx1"/>
                </a:solidFill>
                <a:latin typeface="+mn-lt"/>
              </a:rPr>
              <a:t> </a:t>
            </a:r>
            <a:r>
              <a:rPr lang="es-ES_tradnl" dirty="0" err="1" smtClean="0">
                <a:solidFill>
                  <a:schemeClr val="tx1"/>
                </a:solidFill>
                <a:latin typeface="+mn-lt"/>
              </a:rPr>
              <a:t>periaate</a:t>
            </a:r>
            <a:r>
              <a:rPr lang="es-ES_tradnl" dirty="0" smtClean="0">
                <a:solidFill>
                  <a:schemeClr val="tx1"/>
                </a:solidFill>
                <a:latin typeface="+mn-lt"/>
              </a:rPr>
              <a:t> </a:t>
            </a:r>
            <a:r>
              <a:rPr lang="es-ES_tradnl" dirty="0" err="1" smtClean="0">
                <a:solidFill>
                  <a:schemeClr val="tx1"/>
                </a:solidFill>
                <a:latin typeface="+mn-lt"/>
              </a:rPr>
              <a:t>perustuu</a:t>
            </a:r>
            <a:r>
              <a:rPr lang="es-ES_tradnl" dirty="0" smtClean="0">
                <a:solidFill>
                  <a:schemeClr val="tx1"/>
                </a:solidFill>
                <a:latin typeface="+mn-lt"/>
              </a:rPr>
              <a:t> </a:t>
            </a:r>
            <a:r>
              <a:rPr lang="es-ES_tradnl" dirty="0" err="1" smtClean="0">
                <a:solidFill>
                  <a:schemeClr val="tx1"/>
                </a:solidFill>
                <a:latin typeface="+mn-lt"/>
              </a:rPr>
              <a:t>oikeusviranomaisten</a:t>
            </a:r>
            <a:r>
              <a:rPr lang="es-ES_tradnl" dirty="0" smtClean="0">
                <a:solidFill>
                  <a:schemeClr val="tx1"/>
                </a:solidFill>
                <a:latin typeface="+mn-lt"/>
              </a:rPr>
              <a:t>/</a:t>
            </a:r>
            <a:r>
              <a:rPr lang="es-ES_tradnl" dirty="0" err="1" smtClean="0">
                <a:solidFill>
                  <a:schemeClr val="tx1"/>
                </a:solidFill>
                <a:latin typeface="+mn-lt"/>
              </a:rPr>
              <a:t>oikeusjärjestysten</a:t>
            </a:r>
            <a:r>
              <a:rPr lang="es-ES_tradnl" dirty="0" smtClean="0">
                <a:solidFill>
                  <a:schemeClr val="tx1"/>
                </a:solidFill>
                <a:latin typeface="+mn-lt"/>
              </a:rPr>
              <a:t> </a:t>
            </a:r>
            <a:r>
              <a:rPr lang="es-ES_tradnl" dirty="0" err="1" smtClean="0">
                <a:solidFill>
                  <a:schemeClr val="tx1"/>
                </a:solidFill>
                <a:latin typeface="+mn-lt"/>
              </a:rPr>
              <a:t>keskinäiselle</a:t>
            </a:r>
            <a:r>
              <a:rPr lang="es-ES_tradnl" dirty="0" smtClean="0">
                <a:solidFill>
                  <a:schemeClr val="tx1"/>
                </a:solidFill>
                <a:latin typeface="+mn-lt"/>
              </a:rPr>
              <a:t> </a:t>
            </a:r>
            <a:r>
              <a:rPr lang="es-ES_tradnl" dirty="0" err="1" smtClean="0">
                <a:solidFill>
                  <a:schemeClr val="tx1"/>
                </a:solidFill>
                <a:latin typeface="+mn-lt"/>
              </a:rPr>
              <a:t>luottamukselle</a:t>
            </a:r>
            <a:r>
              <a:rPr lang="es-ES_tradnl" dirty="0" smtClean="0">
                <a:solidFill>
                  <a:schemeClr val="tx1"/>
                </a:solidFill>
                <a:latin typeface="+mn-lt"/>
              </a:rPr>
              <a:t> ja </a:t>
            </a:r>
            <a:r>
              <a:rPr lang="es-ES_tradnl" dirty="0" err="1" smtClean="0">
                <a:solidFill>
                  <a:schemeClr val="tx1"/>
                </a:solidFill>
                <a:latin typeface="+mn-lt"/>
              </a:rPr>
              <a:t>oletukselle</a:t>
            </a:r>
            <a:r>
              <a:rPr lang="es-ES_tradnl" dirty="0" smtClean="0">
                <a:solidFill>
                  <a:schemeClr val="tx1"/>
                </a:solidFill>
                <a:latin typeface="+mn-lt"/>
              </a:rPr>
              <a:t> EU-</a:t>
            </a:r>
            <a:r>
              <a:rPr lang="es-ES_tradnl" dirty="0" err="1" smtClean="0">
                <a:solidFill>
                  <a:schemeClr val="tx1"/>
                </a:solidFill>
                <a:latin typeface="+mn-lt"/>
              </a:rPr>
              <a:t>oikeuden</a:t>
            </a:r>
            <a:r>
              <a:rPr lang="es-ES_tradnl" dirty="0" smtClean="0">
                <a:solidFill>
                  <a:schemeClr val="tx1"/>
                </a:solidFill>
                <a:latin typeface="+mn-lt"/>
              </a:rPr>
              <a:t> ja </a:t>
            </a:r>
            <a:r>
              <a:rPr lang="es-ES_tradnl" dirty="0" err="1" smtClean="0">
                <a:solidFill>
                  <a:schemeClr val="tx1"/>
                </a:solidFill>
                <a:latin typeface="+mn-lt"/>
              </a:rPr>
              <a:t>erityisesti</a:t>
            </a:r>
            <a:r>
              <a:rPr lang="es-ES_tradnl" dirty="0" smtClean="0">
                <a:solidFill>
                  <a:schemeClr val="tx1"/>
                </a:solidFill>
                <a:latin typeface="+mn-lt"/>
              </a:rPr>
              <a:t> EU-</a:t>
            </a:r>
            <a:r>
              <a:rPr lang="es-ES_tradnl" dirty="0" err="1" smtClean="0">
                <a:solidFill>
                  <a:schemeClr val="tx1"/>
                </a:solidFill>
                <a:latin typeface="+mn-lt"/>
              </a:rPr>
              <a:t>oikeuden</a:t>
            </a:r>
            <a:r>
              <a:rPr lang="es-ES_tradnl" dirty="0" smtClean="0">
                <a:solidFill>
                  <a:schemeClr val="tx1"/>
                </a:solidFill>
                <a:latin typeface="+mn-lt"/>
              </a:rPr>
              <a:t> </a:t>
            </a:r>
            <a:r>
              <a:rPr lang="es-ES_tradnl" dirty="0" err="1" smtClean="0">
                <a:solidFill>
                  <a:schemeClr val="tx1"/>
                </a:solidFill>
                <a:latin typeface="+mn-lt"/>
              </a:rPr>
              <a:t>tunnustamien</a:t>
            </a:r>
            <a:r>
              <a:rPr lang="es-ES_tradnl" dirty="0" smtClean="0">
                <a:solidFill>
                  <a:schemeClr val="tx1"/>
                </a:solidFill>
                <a:latin typeface="+mn-lt"/>
              </a:rPr>
              <a:t> </a:t>
            </a:r>
            <a:r>
              <a:rPr lang="es-ES_tradnl" dirty="0" err="1" smtClean="0">
                <a:solidFill>
                  <a:schemeClr val="tx1"/>
                </a:solidFill>
                <a:latin typeface="+mn-lt"/>
              </a:rPr>
              <a:t>perusoikeuksien</a:t>
            </a:r>
            <a:r>
              <a:rPr lang="es-ES_tradnl" dirty="0" smtClean="0">
                <a:solidFill>
                  <a:schemeClr val="tx1"/>
                </a:solidFill>
                <a:latin typeface="+mn-lt"/>
              </a:rPr>
              <a:t> </a:t>
            </a:r>
            <a:r>
              <a:rPr lang="es-ES_tradnl" dirty="0" err="1" smtClean="0">
                <a:solidFill>
                  <a:schemeClr val="tx1"/>
                </a:solidFill>
                <a:latin typeface="+mn-lt"/>
              </a:rPr>
              <a:t>soveltamisesta</a:t>
            </a:r>
            <a:r>
              <a:rPr lang="es-ES_tradnl" dirty="0">
                <a:solidFill>
                  <a:schemeClr val="tx1"/>
                </a:solidFill>
                <a:latin typeface="+mn-lt"/>
              </a:rPr>
              <a:t>.</a:t>
            </a:r>
            <a:endParaRPr lang="es-ES_tradnl" dirty="0" smtClean="0">
              <a:solidFill>
                <a:schemeClr val="tx1"/>
              </a:solidFill>
              <a:latin typeface="+mn-lt"/>
            </a:endParaRPr>
          </a:p>
          <a:p>
            <a:pPr algn="l"/>
            <a:endParaRPr lang="es-ES_tradnl" dirty="0"/>
          </a:p>
          <a:p>
            <a:pPr algn="l"/>
            <a:endParaRPr lang="es-ES_tradnl" dirty="0"/>
          </a:p>
        </p:txBody>
      </p:sp>
      <p:sp>
        <p:nvSpPr>
          <p:cNvPr id="4" name="Dia számának helye 3">
            <a:extLst>
              <a:ext uri="{FF2B5EF4-FFF2-40B4-BE49-F238E27FC236}">
                <a16:creationId xmlns:a16="http://schemas.microsoft.com/office/drawing/2014/main" id="{D99FA4B2-C3CD-40C2-9EED-CAA658645BC6}"/>
              </a:ext>
            </a:extLst>
          </p:cNvPr>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226697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err="1"/>
              <a:t>EU:n</a:t>
            </a:r>
            <a:r>
              <a:rPr lang="es-ES_tradnl" dirty="0"/>
              <a:t> </a:t>
            </a:r>
            <a:r>
              <a:rPr lang="es-ES_tradnl" dirty="0" err="1"/>
              <a:t>oikeudellisen</a:t>
            </a:r>
            <a:r>
              <a:rPr lang="es-ES_tradnl" dirty="0"/>
              <a:t> </a:t>
            </a:r>
            <a:r>
              <a:rPr lang="es-ES_tradnl" dirty="0" err="1"/>
              <a:t>yhteistyön</a:t>
            </a:r>
            <a:r>
              <a:rPr lang="es-ES_tradnl" dirty="0"/>
              <a:t> </a:t>
            </a:r>
            <a:r>
              <a:rPr lang="es-ES_tradnl" dirty="0" err="1"/>
              <a:t>välineet</a:t>
            </a:r>
            <a:r>
              <a:rPr lang="es-ES_tradnl" dirty="0"/>
              <a:t/>
            </a:r>
            <a:br>
              <a:rPr lang="es-ES_tradnl" dirty="0"/>
            </a:br>
            <a:endParaRPr lang="es-ES" dirty="0"/>
          </a:p>
        </p:txBody>
      </p:sp>
      <p:sp>
        <p:nvSpPr>
          <p:cNvPr id="3" name="Subtítulo 2"/>
          <p:cNvSpPr>
            <a:spLocks noGrp="1"/>
          </p:cNvSpPr>
          <p:nvPr>
            <p:ph idx="1"/>
          </p:nvPr>
        </p:nvSpPr>
        <p:spPr/>
        <p:txBody>
          <a:bodyPr>
            <a:normAutofit fontScale="62500" lnSpcReduction="20000"/>
          </a:bodyPr>
          <a:lstStyle/>
          <a:p>
            <a:r>
              <a:rPr lang="fi-FI" dirty="0" smtClean="0">
                <a:solidFill>
                  <a:schemeClr val="tx1"/>
                </a:solidFill>
                <a:latin typeface="+mn-lt"/>
              </a:rPr>
              <a:t>Yleissopimus </a:t>
            </a:r>
            <a:r>
              <a:rPr lang="fi-FI" dirty="0">
                <a:solidFill>
                  <a:schemeClr val="tx1"/>
                </a:solidFill>
                <a:latin typeface="+mn-lt"/>
              </a:rPr>
              <a:t>keskinäisestä oikeusavusta rikosasioissa Euroopan unionin jäsenvaltioiden </a:t>
            </a:r>
            <a:r>
              <a:rPr lang="fi-FI" dirty="0" smtClean="0">
                <a:solidFill>
                  <a:schemeClr val="tx1"/>
                </a:solidFill>
                <a:latin typeface="+mn-lt"/>
              </a:rPr>
              <a:t>välillä </a:t>
            </a:r>
            <a:r>
              <a:rPr lang="en-US" dirty="0" smtClean="0">
                <a:solidFill>
                  <a:schemeClr val="tx1"/>
                </a:solidFill>
                <a:latin typeface="+mn-lt"/>
              </a:rPr>
              <a:t>29. </a:t>
            </a:r>
            <a:r>
              <a:rPr lang="en-US" dirty="0" err="1" smtClean="0">
                <a:solidFill>
                  <a:schemeClr val="tx1"/>
                </a:solidFill>
                <a:latin typeface="+mn-lt"/>
              </a:rPr>
              <a:t>toukokuuta</a:t>
            </a:r>
            <a:r>
              <a:rPr lang="en-US" dirty="0" smtClean="0">
                <a:solidFill>
                  <a:schemeClr val="tx1"/>
                </a:solidFill>
                <a:latin typeface="+mn-lt"/>
              </a:rPr>
              <a:t> 2000  (MLA 2000) </a:t>
            </a:r>
          </a:p>
          <a:p>
            <a:r>
              <a:rPr lang="en-US" dirty="0" err="1" smtClean="0">
                <a:solidFill>
                  <a:schemeClr val="tx1"/>
                </a:solidFill>
                <a:latin typeface="+mn-lt"/>
              </a:rPr>
              <a:t>Neuvoston</a:t>
            </a:r>
            <a:r>
              <a:rPr lang="en-US" dirty="0" smtClean="0">
                <a:solidFill>
                  <a:schemeClr val="tx1"/>
                </a:solidFill>
                <a:latin typeface="+mn-lt"/>
              </a:rPr>
              <a:t> </a:t>
            </a:r>
            <a:r>
              <a:rPr lang="en-US" dirty="0" err="1" smtClean="0">
                <a:solidFill>
                  <a:schemeClr val="tx1"/>
                </a:solidFill>
                <a:latin typeface="+mn-lt"/>
              </a:rPr>
              <a:t>puitepäätös</a:t>
            </a:r>
            <a:r>
              <a:rPr lang="en-US" dirty="0" smtClean="0">
                <a:solidFill>
                  <a:schemeClr val="tx1"/>
                </a:solidFill>
                <a:latin typeface="+mn-lt"/>
              </a:rPr>
              <a:t> 2002/465/YOS 13. </a:t>
            </a:r>
            <a:r>
              <a:rPr lang="en-US" dirty="0" err="1">
                <a:solidFill>
                  <a:schemeClr val="tx1"/>
                </a:solidFill>
                <a:latin typeface="+mn-lt"/>
              </a:rPr>
              <a:t>k</a:t>
            </a:r>
            <a:r>
              <a:rPr lang="en-US" dirty="0" err="1" smtClean="0">
                <a:solidFill>
                  <a:schemeClr val="tx1"/>
                </a:solidFill>
                <a:latin typeface="+mn-lt"/>
              </a:rPr>
              <a:t>esäkuuta</a:t>
            </a:r>
            <a:r>
              <a:rPr lang="en-US" dirty="0" smtClean="0">
                <a:solidFill>
                  <a:schemeClr val="tx1"/>
                </a:solidFill>
                <a:latin typeface="+mn-lt"/>
              </a:rPr>
              <a:t> </a:t>
            </a:r>
            <a:r>
              <a:rPr lang="en-US" dirty="0">
                <a:solidFill>
                  <a:schemeClr val="tx1"/>
                </a:solidFill>
                <a:latin typeface="+mn-lt"/>
              </a:rPr>
              <a:t>2002 </a:t>
            </a:r>
            <a:r>
              <a:rPr lang="en-US" dirty="0" err="1" smtClean="0">
                <a:solidFill>
                  <a:schemeClr val="tx1"/>
                </a:solidFill>
                <a:latin typeface="+mn-lt"/>
              </a:rPr>
              <a:t>yhteisistä</a:t>
            </a:r>
            <a:r>
              <a:rPr lang="en-US" dirty="0" smtClean="0">
                <a:solidFill>
                  <a:schemeClr val="tx1"/>
                </a:solidFill>
                <a:latin typeface="+mn-lt"/>
              </a:rPr>
              <a:t> </a:t>
            </a:r>
            <a:r>
              <a:rPr lang="en-US" dirty="0" err="1" smtClean="0">
                <a:solidFill>
                  <a:schemeClr val="tx1"/>
                </a:solidFill>
                <a:latin typeface="+mn-lt"/>
              </a:rPr>
              <a:t>tutkintaryhmistä</a:t>
            </a:r>
            <a:r>
              <a:rPr lang="en-US" dirty="0" smtClean="0">
                <a:solidFill>
                  <a:schemeClr val="tx1"/>
                </a:solidFill>
                <a:latin typeface="+mn-lt"/>
              </a:rPr>
              <a:t> (JITS</a:t>
            </a:r>
            <a:r>
              <a:rPr lang="en-US" dirty="0">
                <a:solidFill>
                  <a:schemeClr val="tx1"/>
                </a:solidFill>
                <a:latin typeface="+mn-lt"/>
              </a:rPr>
              <a:t>)</a:t>
            </a:r>
          </a:p>
          <a:p>
            <a:r>
              <a:rPr lang="en-US" sz="3400" b="1" dirty="0">
                <a:solidFill>
                  <a:schemeClr val="tx1"/>
                </a:solidFill>
                <a:latin typeface="+mn-lt"/>
              </a:rPr>
              <a:t>1. </a:t>
            </a:r>
            <a:r>
              <a:rPr lang="fi-FI" sz="3400" b="1" dirty="0">
                <a:solidFill>
                  <a:schemeClr val="tx1"/>
                </a:solidFill>
                <a:latin typeface="+mn-lt"/>
              </a:rPr>
              <a:t>Neuvoston </a:t>
            </a:r>
            <a:r>
              <a:rPr lang="fi-FI" sz="3400" b="1" dirty="0" smtClean="0">
                <a:solidFill>
                  <a:schemeClr val="tx1"/>
                </a:solidFill>
                <a:latin typeface="+mn-lt"/>
              </a:rPr>
              <a:t>puitepäätös </a:t>
            </a:r>
            <a:r>
              <a:rPr lang="en-US" sz="3400" b="1" dirty="0" smtClean="0">
                <a:solidFill>
                  <a:schemeClr val="tx1"/>
                </a:solidFill>
                <a:latin typeface="+mn-lt"/>
              </a:rPr>
              <a:t>2002/584/YOS</a:t>
            </a:r>
            <a:r>
              <a:rPr lang="fi-FI" sz="3400" b="1" dirty="0" smtClean="0">
                <a:solidFill>
                  <a:schemeClr val="tx1"/>
                </a:solidFill>
                <a:latin typeface="+mn-lt"/>
              </a:rPr>
              <a:t> eurooppalaisesta </a:t>
            </a:r>
            <a:r>
              <a:rPr lang="fi-FI" sz="3400" b="1" dirty="0">
                <a:solidFill>
                  <a:schemeClr val="tx1"/>
                </a:solidFill>
                <a:latin typeface="+mn-lt"/>
              </a:rPr>
              <a:t>pidätysmääräyksestä ja jäsenvaltioiden välisistä </a:t>
            </a:r>
            <a:r>
              <a:rPr lang="fi-FI" sz="3400" b="1" dirty="0" smtClean="0">
                <a:solidFill>
                  <a:schemeClr val="tx1"/>
                </a:solidFill>
                <a:latin typeface="+mn-lt"/>
              </a:rPr>
              <a:t>luovuttamismenettelyistä, 13. </a:t>
            </a:r>
            <a:r>
              <a:rPr lang="fi-FI" sz="3400" b="1" dirty="0">
                <a:solidFill>
                  <a:schemeClr val="tx1"/>
                </a:solidFill>
                <a:latin typeface="+mn-lt"/>
              </a:rPr>
              <a:t>päivänä kesäkuuta </a:t>
            </a:r>
            <a:r>
              <a:rPr lang="fi-FI" sz="3400" b="1" dirty="0" smtClean="0">
                <a:solidFill>
                  <a:schemeClr val="tx1"/>
                </a:solidFill>
                <a:latin typeface="+mn-lt"/>
              </a:rPr>
              <a:t>2002  </a:t>
            </a:r>
          </a:p>
          <a:p>
            <a:r>
              <a:rPr lang="fi-FI" dirty="0" smtClean="0">
                <a:solidFill>
                  <a:schemeClr val="tx1"/>
                </a:solidFill>
                <a:latin typeface="+mn-lt"/>
              </a:rPr>
              <a:t>Neuvoston puitepäätös 2003/577/YOS </a:t>
            </a:r>
            <a:r>
              <a:rPr lang="fi-FI" dirty="0">
                <a:solidFill>
                  <a:schemeClr val="tx1"/>
                </a:solidFill>
                <a:latin typeface="+mn-lt"/>
              </a:rPr>
              <a:t>omaisuuden tai todistusaineiston jäädyttämistä koskevien päätösten täytäntöönpanosta </a:t>
            </a:r>
            <a:r>
              <a:rPr lang="fi-FI" dirty="0" smtClean="0">
                <a:solidFill>
                  <a:schemeClr val="tx1"/>
                </a:solidFill>
                <a:latin typeface="+mn-lt"/>
              </a:rPr>
              <a:t>Euroopan Unionissa, 22. </a:t>
            </a:r>
            <a:r>
              <a:rPr lang="fi-FI" dirty="0">
                <a:solidFill>
                  <a:schemeClr val="tx1"/>
                </a:solidFill>
                <a:latin typeface="+mn-lt"/>
              </a:rPr>
              <a:t>päivänä heinäkuuta </a:t>
            </a:r>
            <a:r>
              <a:rPr lang="fi-FI" dirty="0" smtClean="0">
                <a:solidFill>
                  <a:schemeClr val="tx1"/>
                </a:solidFill>
                <a:latin typeface="+mn-lt"/>
              </a:rPr>
              <a:t>2003</a:t>
            </a:r>
            <a:endParaRPr lang="fi-FI" dirty="0">
              <a:solidFill>
                <a:schemeClr val="tx1"/>
              </a:solidFill>
              <a:latin typeface="+mn-lt"/>
            </a:endParaRPr>
          </a:p>
          <a:p>
            <a:r>
              <a:rPr lang="fi-FI" dirty="0" smtClean="0">
                <a:solidFill>
                  <a:schemeClr val="tx1"/>
                </a:solidFill>
                <a:latin typeface="+mn-lt"/>
              </a:rPr>
              <a:t>Neuvoston puitepäätös 2005/214/YOS vastavuoroisen </a:t>
            </a:r>
            <a:r>
              <a:rPr lang="fi-FI" dirty="0">
                <a:solidFill>
                  <a:schemeClr val="tx1"/>
                </a:solidFill>
                <a:latin typeface="+mn-lt"/>
              </a:rPr>
              <a:t>tunnustamisen periaatteen soveltamisesta taloudellisiin </a:t>
            </a:r>
            <a:r>
              <a:rPr lang="fi-FI" dirty="0" smtClean="0">
                <a:solidFill>
                  <a:schemeClr val="tx1"/>
                </a:solidFill>
                <a:latin typeface="+mn-lt"/>
              </a:rPr>
              <a:t>seuraamuksiin, 24. päivänä </a:t>
            </a:r>
            <a:r>
              <a:rPr lang="fi-FI" dirty="0">
                <a:solidFill>
                  <a:schemeClr val="tx1"/>
                </a:solidFill>
                <a:latin typeface="+mn-lt"/>
              </a:rPr>
              <a:t>helmikuuta </a:t>
            </a:r>
            <a:r>
              <a:rPr lang="fi-FI" dirty="0" smtClean="0">
                <a:solidFill>
                  <a:schemeClr val="tx1"/>
                </a:solidFill>
                <a:latin typeface="+mn-lt"/>
              </a:rPr>
              <a:t>2005</a:t>
            </a:r>
            <a:endParaRPr lang="fi-FI" dirty="0">
              <a:solidFill>
                <a:schemeClr val="tx1"/>
              </a:solidFill>
              <a:latin typeface="+mn-lt"/>
            </a:endParaRPr>
          </a:p>
          <a:p>
            <a:r>
              <a:rPr lang="fi-FI" dirty="0" smtClean="0">
                <a:solidFill>
                  <a:schemeClr val="tx1"/>
                </a:solidFill>
                <a:latin typeface="+mn-lt"/>
              </a:rPr>
              <a:t>Neuvoston puitepäätös 2006/783/YOS vastavuoroisen </a:t>
            </a:r>
            <a:r>
              <a:rPr lang="fi-FI" dirty="0">
                <a:solidFill>
                  <a:schemeClr val="tx1"/>
                </a:solidFill>
                <a:latin typeface="+mn-lt"/>
              </a:rPr>
              <a:t>tunnustamisen periaatteen soveltamisesta menetetyksi tuomitsemista </a:t>
            </a:r>
            <a:r>
              <a:rPr lang="fi-FI" dirty="0" smtClean="0">
                <a:solidFill>
                  <a:schemeClr val="tx1"/>
                </a:solidFill>
                <a:latin typeface="+mn-lt"/>
              </a:rPr>
              <a:t>koskeviin päätöksiin,  6. </a:t>
            </a:r>
            <a:r>
              <a:rPr lang="fi-FI" dirty="0">
                <a:solidFill>
                  <a:schemeClr val="tx1"/>
                </a:solidFill>
                <a:latin typeface="+mn-lt"/>
              </a:rPr>
              <a:t>päivänä lokakuuta 2006,</a:t>
            </a:r>
          </a:p>
          <a:p>
            <a:r>
              <a:rPr lang="fi-FI" dirty="0" smtClean="0">
                <a:solidFill>
                  <a:schemeClr val="tx1"/>
                </a:solidFill>
                <a:latin typeface="+mn-lt"/>
              </a:rPr>
              <a:t>Neuvoston puitepäätös 2008/909/YOS vastavuoroisen </a:t>
            </a:r>
            <a:r>
              <a:rPr lang="fi-FI" dirty="0">
                <a:solidFill>
                  <a:schemeClr val="tx1"/>
                </a:solidFill>
                <a:latin typeface="+mn-lt"/>
              </a:rPr>
              <a:t>tunnustamisen periaatteen soveltamisesta rikosasioissa annettuihin </a:t>
            </a:r>
            <a:r>
              <a:rPr lang="fi-FI" dirty="0" smtClean="0">
                <a:solidFill>
                  <a:schemeClr val="tx1"/>
                </a:solidFill>
                <a:latin typeface="+mn-lt"/>
              </a:rPr>
              <a:t>tuomioihin, joissa </a:t>
            </a:r>
            <a:r>
              <a:rPr lang="fi-FI" dirty="0">
                <a:solidFill>
                  <a:schemeClr val="tx1"/>
                </a:solidFill>
                <a:latin typeface="+mn-lt"/>
              </a:rPr>
              <a:t>määrätään vapausrangaistus tai vapauden menetyksen käsittävä toimenpide, </a:t>
            </a:r>
            <a:r>
              <a:rPr lang="fi-FI" dirty="0" smtClean="0">
                <a:solidFill>
                  <a:schemeClr val="tx1"/>
                </a:solidFill>
                <a:latin typeface="+mn-lt"/>
              </a:rPr>
              <a:t>niiden täytäntöön </a:t>
            </a:r>
            <a:r>
              <a:rPr lang="fi-FI" dirty="0">
                <a:solidFill>
                  <a:schemeClr val="tx1"/>
                </a:solidFill>
                <a:latin typeface="+mn-lt"/>
              </a:rPr>
              <a:t>panemiseksi Euroopan </a:t>
            </a:r>
            <a:r>
              <a:rPr lang="fi-FI" dirty="0" smtClean="0">
                <a:solidFill>
                  <a:schemeClr val="tx1"/>
                </a:solidFill>
                <a:latin typeface="+mn-lt"/>
              </a:rPr>
              <a:t>unionissa, 27. </a:t>
            </a:r>
            <a:r>
              <a:rPr lang="fi-FI" dirty="0">
                <a:solidFill>
                  <a:schemeClr val="tx1"/>
                </a:solidFill>
                <a:latin typeface="+mn-lt"/>
              </a:rPr>
              <a:t>päivänä marraskuuta 2008,</a:t>
            </a:r>
          </a:p>
          <a:p>
            <a:r>
              <a:rPr lang="fi-FI" dirty="0" smtClean="0"/>
              <a:t>Neuvoston puitepäätös 2008/675/YOS Euroopan </a:t>
            </a:r>
            <a:r>
              <a:rPr lang="fi-FI" dirty="0"/>
              <a:t>unionin jäsenvaltioissa annettujen tuomioiden huomioon ottamisesta uudessa </a:t>
            </a:r>
            <a:r>
              <a:rPr lang="fi-FI" dirty="0" smtClean="0"/>
              <a:t>rikosprosessissa, 24. </a:t>
            </a:r>
            <a:r>
              <a:rPr lang="fi-FI" dirty="0"/>
              <a:t>päivänä heinäkuuta </a:t>
            </a:r>
            <a:r>
              <a:rPr lang="fi-FI" dirty="0" smtClean="0"/>
              <a:t>2008 </a:t>
            </a:r>
          </a:p>
          <a:p>
            <a:r>
              <a:rPr lang="fi-FI" dirty="0" smtClean="0"/>
              <a:t>Neuvoston puitepäätös 2008/947/YOS </a:t>
            </a:r>
            <a:r>
              <a:rPr lang="fi-FI" dirty="0"/>
              <a:t>vastavuoroisen tunnustamisen periaatteen soveltamisesta tuomioihin ja </a:t>
            </a:r>
            <a:r>
              <a:rPr lang="fi-FI" dirty="0" smtClean="0"/>
              <a:t>valvontapäätöksiin valvontatoimenpiteiden </a:t>
            </a:r>
            <a:r>
              <a:rPr lang="fi-FI" dirty="0"/>
              <a:t>ja vaihtoehtoisten seuraamusten </a:t>
            </a:r>
            <a:r>
              <a:rPr lang="fi-FI" dirty="0" smtClean="0"/>
              <a:t>valvomiseksi, 27. </a:t>
            </a:r>
            <a:r>
              <a:rPr lang="fi-FI" dirty="0"/>
              <a:t>päivänä marraskuuta 2008,</a:t>
            </a:r>
          </a:p>
          <a:p>
            <a:endParaRPr lang="fi-FI" dirty="0"/>
          </a:p>
          <a:p>
            <a:endParaRPr lang="fi-FI" dirty="0"/>
          </a:p>
        </p:txBody>
      </p:sp>
      <p:sp>
        <p:nvSpPr>
          <p:cNvPr id="4" name="Dia számának helye 3">
            <a:extLst>
              <a:ext uri="{FF2B5EF4-FFF2-40B4-BE49-F238E27FC236}">
                <a16:creationId xmlns:a16="http://schemas.microsoft.com/office/drawing/2014/main" id="{FE509598-8F4B-4334-A849-70B7DA61A147}"/>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3123076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err="1"/>
              <a:t>EU:n</a:t>
            </a:r>
            <a:r>
              <a:rPr lang="es-ES_tradnl" dirty="0"/>
              <a:t> </a:t>
            </a:r>
            <a:r>
              <a:rPr lang="es-ES_tradnl" dirty="0" err="1"/>
              <a:t>oikeudellisen</a:t>
            </a:r>
            <a:r>
              <a:rPr lang="es-ES_tradnl" dirty="0"/>
              <a:t> </a:t>
            </a:r>
            <a:r>
              <a:rPr lang="es-ES_tradnl" dirty="0" err="1"/>
              <a:t>yhteistyön</a:t>
            </a:r>
            <a:r>
              <a:rPr lang="es-ES_tradnl" dirty="0"/>
              <a:t> </a:t>
            </a:r>
            <a:r>
              <a:rPr lang="es-ES_tradnl" dirty="0" err="1"/>
              <a:t>välineet</a:t>
            </a:r>
            <a:r>
              <a:rPr lang="es-ES_tradnl" dirty="0"/>
              <a:t/>
            </a:r>
            <a:br>
              <a:rPr lang="es-ES_tradnl" dirty="0"/>
            </a:br>
            <a:endParaRPr lang="es-ES" dirty="0"/>
          </a:p>
        </p:txBody>
      </p:sp>
      <p:sp>
        <p:nvSpPr>
          <p:cNvPr id="3" name="Subtítulo 2"/>
          <p:cNvSpPr>
            <a:spLocks noGrp="1"/>
          </p:cNvSpPr>
          <p:nvPr>
            <p:ph idx="1"/>
          </p:nvPr>
        </p:nvSpPr>
        <p:spPr/>
        <p:txBody>
          <a:bodyPr>
            <a:normAutofit fontScale="85000" lnSpcReduction="10000"/>
          </a:bodyPr>
          <a:lstStyle/>
          <a:p>
            <a:r>
              <a:rPr lang="fi-FI" dirty="0" smtClean="0">
                <a:solidFill>
                  <a:schemeClr val="tx1"/>
                </a:solidFill>
                <a:latin typeface="+mn-lt"/>
              </a:rPr>
              <a:t>Neuvoston puitepäätös 2009/315/YOS,</a:t>
            </a:r>
            <a:r>
              <a:rPr lang="fi-FI" dirty="0">
                <a:solidFill>
                  <a:schemeClr val="tx1"/>
                </a:solidFill>
                <a:latin typeface="+mn-lt"/>
              </a:rPr>
              <a:t> jäsenvaltioiden välisen rikosrekisteritietojen vaihdon järjestämisestä ja </a:t>
            </a:r>
            <a:r>
              <a:rPr lang="fi-FI" dirty="0" smtClean="0">
                <a:solidFill>
                  <a:schemeClr val="tx1"/>
                </a:solidFill>
                <a:latin typeface="+mn-lt"/>
              </a:rPr>
              <a:t>sisällöstä, 26. </a:t>
            </a:r>
            <a:r>
              <a:rPr lang="fi-FI" dirty="0">
                <a:solidFill>
                  <a:schemeClr val="tx1"/>
                </a:solidFill>
                <a:latin typeface="+mn-lt"/>
              </a:rPr>
              <a:t>päivänä helmikuuta </a:t>
            </a:r>
            <a:r>
              <a:rPr lang="fi-FI" dirty="0" smtClean="0">
                <a:solidFill>
                  <a:schemeClr val="tx1"/>
                </a:solidFill>
                <a:latin typeface="+mn-lt"/>
              </a:rPr>
              <a:t>2009</a:t>
            </a:r>
            <a:endParaRPr lang="fi-FI" dirty="0">
              <a:solidFill>
                <a:schemeClr val="tx1"/>
              </a:solidFill>
              <a:latin typeface="+mn-lt"/>
            </a:endParaRPr>
          </a:p>
          <a:p>
            <a:r>
              <a:rPr lang="fi-FI" dirty="0" smtClean="0">
                <a:solidFill>
                  <a:schemeClr val="tx1"/>
                </a:solidFill>
                <a:latin typeface="+mn-lt"/>
              </a:rPr>
              <a:t>Neuvoston puitepäätös 2009/829/YOS vastavuoroisen </a:t>
            </a:r>
            <a:r>
              <a:rPr lang="fi-FI" dirty="0">
                <a:solidFill>
                  <a:schemeClr val="tx1"/>
                </a:solidFill>
                <a:latin typeface="+mn-lt"/>
              </a:rPr>
              <a:t>tunnustamisen periaatteen soveltamisesta valvontatoimia koskeviin </a:t>
            </a:r>
            <a:r>
              <a:rPr lang="fi-FI" dirty="0" smtClean="0">
                <a:solidFill>
                  <a:schemeClr val="tx1"/>
                </a:solidFill>
                <a:latin typeface="+mn-lt"/>
              </a:rPr>
              <a:t>päätöksiin Euroopan </a:t>
            </a:r>
            <a:r>
              <a:rPr lang="fi-FI" dirty="0">
                <a:solidFill>
                  <a:schemeClr val="tx1"/>
                </a:solidFill>
                <a:latin typeface="+mn-lt"/>
              </a:rPr>
              <a:t>unionin jäsenvaltioiden välillä tutkintavankeuden </a:t>
            </a:r>
            <a:r>
              <a:rPr lang="fi-FI" dirty="0" smtClean="0">
                <a:solidFill>
                  <a:schemeClr val="tx1"/>
                </a:solidFill>
                <a:latin typeface="+mn-lt"/>
              </a:rPr>
              <a:t>vaihtoehtona, 23. </a:t>
            </a:r>
            <a:r>
              <a:rPr lang="fi-FI" dirty="0">
                <a:solidFill>
                  <a:schemeClr val="tx1"/>
                </a:solidFill>
                <a:latin typeface="+mn-lt"/>
              </a:rPr>
              <a:t>päivänä lokakuuta </a:t>
            </a:r>
            <a:r>
              <a:rPr lang="fi-FI" dirty="0" smtClean="0">
                <a:solidFill>
                  <a:schemeClr val="tx1"/>
                </a:solidFill>
                <a:latin typeface="+mn-lt"/>
              </a:rPr>
              <a:t>2009</a:t>
            </a:r>
            <a:endParaRPr lang="fi-FI" dirty="0">
              <a:solidFill>
                <a:schemeClr val="tx1"/>
              </a:solidFill>
              <a:latin typeface="+mn-lt"/>
            </a:endParaRPr>
          </a:p>
          <a:p>
            <a:r>
              <a:rPr lang="fi-FI" dirty="0" smtClean="0">
                <a:solidFill>
                  <a:schemeClr val="tx1"/>
                </a:solidFill>
                <a:latin typeface="+mn-lt"/>
              </a:rPr>
              <a:t>Neuvoston puitepäätös 2009/948/YOS </a:t>
            </a:r>
            <a:r>
              <a:rPr lang="fi-FI" dirty="0">
                <a:solidFill>
                  <a:schemeClr val="tx1"/>
                </a:solidFill>
                <a:latin typeface="+mn-lt"/>
              </a:rPr>
              <a:t>rikosoikeudellisia menettelyjä koskevien toimivaltaristiriitojen ehkäisemisestä ja </a:t>
            </a:r>
            <a:r>
              <a:rPr lang="fi-FI" dirty="0" smtClean="0">
                <a:solidFill>
                  <a:schemeClr val="tx1"/>
                </a:solidFill>
                <a:latin typeface="+mn-lt"/>
              </a:rPr>
              <a:t>ratkaisemisesta, 30. </a:t>
            </a:r>
            <a:r>
              <a:rPr lang="fi-FI" dirty="0">
                <a:solidFill>
                  <a:schemeClr val="tx1"/>
                </a:solidFill>
                <a:latin typeface="+mn-lt"/>
              </a:rPr>
              <a:t>päivänä marraskuuta </a:t>
            </a:r>
            <a:r>
              <a:rPr lang="fi-FI" dirty="0" smtClean="0">
                <a:solidFill>
                  <a:schemeClr val="tx1"/>
                </a:solidFill>
                <a:latin typeface="+mn-lt"/>
              </a:rPr>
              <a:t>2009</a:t>
            </a:r>
          </a:p>
          <a:p>
            <a:r>
              <a:rPr lang="fi-FI" dirty="0" smtClean="0">
                <a:solidFill>
                  <a:schemeClr val="tx1"/>
                </a:solidFill>
                <a:latin typeface="+mn-lt"/>
              </a:rPr>
              <a:t>Euroopan parlamentin ja Neuvoston direktiivi 2011/99/EU </a:t>
            </a:r>
            <a:r>
              <a:rPr lang="fi-FI" dirty="0">
                <a:solidFill>
                  <a:schemeClr val="tx1"/>
                </a:solidFill>
                <a:latin typeface="+mn-lt"/>
              </a:rPr>
              <a:t>eurooppalaisesta </a:t>
            </a:r>
            <a:r>
              <a:rPr lang="fi-FI" dirty="0" smtClean="0">
                <a:solidFill>
                  <a:schemeClr val="tx1"/>
                </a:solidFill>
                <a:latin typeface="+mn-lt"/>
              </a:rPr>
              <a:t>suojelumääräyksestä, 13. </a:t>
            </a:r>
            <a:r>
              <a:rPr lang="fi-FI" dirty="0">
                <a:solidFill>
                  <a:schemeClr val="tx1"/>
                </a:solidFill>
                <a:latin typeface="+mn-lt"/>
              </a:rPr>
              <a:t>päivänä joulukuuta </a:t>
            </a:r>
            <a:r>
              <a:rPr lang="fi-FI" dirty="0" smtClean="0">
                <a:solidFill>
                  <a:schemeClr val="tx1"/>
                </a:solidFill>
                <a:latin typeface="+mn-lt"/>
              </a:rPr>
              <a:t>2011</a:t>
            </a:r>
            <a:endParaRPr lang="fi-FI" dirty="0">
              <a:solidFill>
                <a:schemeClr val="tx1"/>
              </a:solidFill>
              <a:latin typeface="+mn-lt"/>
            </a:endParaRPr>
          </a:p>
          <a:p>
            <a:r>
              <a:rPr lang="en-US" sz="2600" b="1" dirty="0" smtClean="0">
                <a:solidFill>
                  <a:schemeClr val="tx1"/>
                </a:solidFill>
                <a:latin typeface="+mn-lt"/>
              </a:rPr>
              <a:t>2</a:t>
            </a:r>
            <a:r>
              <a:rPr lang="en-US" sz="2600" b="1" dirty="0">
                <a:solidFill>
                  <a:schemeClr val="tx1"/>
                </a:solidFill>
                <a:latin typeface="+mn-lt"/>
              </a:rPr>
              <a:t>. </a:t>
            </a:r>
            <a:r>
              <a:rPr lang="fi-FI" sz="2800" b="1" dirty="0">
                <a:solidFill>
                  <a:schemeClr val="tx1"/>
                </a:solidFill>
                <a:latin typeface="+mn-lt"/>
              </a:rPr>
              <a:t>Euroopan parlamentin ja Neuvoston direktiivi </a:t>
            </a:r>
            <a:r>
              <a:rPr lang="fi-FI" sz="2600" b="1" dirty="0" smtClean="0">
                <a:solidFill>
                  <a:schemeClr val="tx1"/>
                </a:solidFill>
                <a:latin typeface="+mn-lt"/>
              </a:rPr>
              <a:t>2014/41/EU rikosasioita </a:t>
            </a:r>
            <a:r>
              <a:rPr lang="fi-FI" sz="2600" b="1" dirty="0">
                <a:solidFill>
                  <a:schemeClr val="tx1"/>
                </a:solidFill>
                <a:latin typeface="+mn-lt"/>
              </a:rPr>
              <a:t>koskevasta eurooppalaisesta </a:t>
            </a:r>
            <a:r>
              <a:rPr lang="fi-FI" sz="2600" b="1" dirty="0" smtClean="0">
                <a:solidFill>
                  <a:schemeClr val="tx1"/>
                </a:solidFill>
                <a:latin typeface="+mn-lt"/>
              </a:rPr>
              <a:t>tutkintamääräyksestä, 3. </a:t>
            </a:r>
            <a:r>
              <a:rPr lang="fi-FI" sz="2600" b="1" dirty="0">
                <a:solidFill>
                  <a:schemeClr val="tx1"/>
                </a:solidFill>
                <a:latin typeface="+mn-lt"/>
              </a:rPr>
              <a:t>päivänä huhtikuuta </a:t>
            </a:r>
            <a:r>
              <a:rPr lang="fi-FI" sz="2600" b="1" dirty="0" smtClean="0">
                <a:solidFill>
                  <a:schemeClr val="tx1"/>
                </a:solidFill>
                <a:latin typeface="+mn-lt"/>
              </a:rPr>
              <a:t>2014</a:t>
            </a:r>
            <a:endParaRPr lang="fi-FI" sz="2600" b="1" dirty="0">
              <a:solidFill>
                <a:schemeClr val="tx1"/>
              </a:solidFill>
              <a:latin typeface="+mn-lt"/>
            </a:endParaRPr>
          </a:p>
          <a:p>
            <a:r>
              <a:rPr lang="en-US" sz="2600" b="1" dirty="0" smtClean="0">
                <a:solidFill>
                  <a:schemeClr val="tx1"/>
                </a:solidFill>
                <a:latin typeface="+mn-lt"/>
              </a:rPr>
              <a:t>3</a:t>
            </a:r>
            <a:r>
              <a:rPr lang="en-US" sz="2600" b="1" dirty="0">
                <a:solidFill>
                  <a:schemeClr val="tx1"/>
                </a:solidFill>
                <a:latin typeface="+mn-lt"/>
              </a:rPr>
              <a:t>. </a:t>
            </a:r>
            <a:r>
              <a:rPr lang="fi-FI" sz="2600" b="1" dirty="0" smtClean="0">
                <a:solidFill>
                  <a:schemeClr val="tx1"/>
                </a:solidFill>
                <a:latin typeface="+mn-lt"/>
              </a:rPr>
              <a:t>Euroopan parlamentin ja Neuvoston asetus (EU</a:t>
            </a:r>
            <a:r>
              <a:rPr lang="fi-FI" sz="2600" b="1" dirty="0">
                <a:solidFill>
                  <a:schemeClr val="tx1"/>
                </a:solidFill>
                <a:latin typeface="+mn-lt"/>
              </a:rPr>
              <a:t>) </a:t>
            </a:r>
            <a:r>
              <a:rPr lang="fi-FI" sz="2600" b="1" dirty="0" smtClean="0">
                <a:solidFill>
                  <a:schemeClr val="tx1"/>
                </a:solidFill>
                <a:latin typeface="+mn-lt"/>
              </a:rPr>
              <a:t>2018/1805 </a:t>
            </a:r>
            <a:r>
              <a:rPr lang="fi-FI" sz="2600" b="1" dirty="0">
                <a:solidFill>
                  <a:schemeClr val="tx1"/>
                </a:solidFill>
                <a:latin typeface="+mn-lt"/>
              </a:rPr>
              <a:t>jäädyttämistä ja menetetyksi tuomitsemista koskevien päätösten vastavuoroisesta </a:t>
            </a:r>
            <a:r>
              <a:rPr lang="fi-FI" sz="2600" b="1" dirty="0" smtClean="0">
                <a:solidFill>
                  <a:schemeClr val="tx1"/>
                </a:solidFill>
                <a:latin typeface="+mn-lt"/>
              </a:rPr>
              <a:t>tunnustamisesta, 14 .päivänä </a:t>
            </a:r>
            <a:r>
              <a:rPr lang="fi-FI" sz="2600" b="1" dirty="0">
                <a:solidFill>
                  <a:schemeClr val="tx1"/>
                </a:solidFill>
                <a:latin typeface="+mn-lt"/>
              </a:rPr>
              <a:t>marraskuuta </a:t>
            </a:r>
            <a:endParaRPr lang="en-US" sz="2600" b="1" dirty="0">
              <a:solidFill>
                <a:schemeClr val="tx1"/>
              </a:solidFill>
              <a:latin typeface="+mn-lt"/>
            </a:endParaRPr>
          </a:p>
          <a:p>
            <a:endParaRPr lang="fi-FI" sz="2600" b="1" dirty="0">
              <a:solidFill>
                <a:schemeClr val="tx1"/>
              </a:solidFill>
              <a:latin typeface="+mn-lt"/>
            </a:endParaRPr>
          </a:p>
          <a:p>
            <a:pPr algn="l"/>
            <a:endParaRPr lang="es-ES_tradnl" dirty="0"/>
          </a:p>
        </p:txBody>
      </p:sp>
      <p:sp>
        <p:nvSpPr>
          <p:cNvPr id="4" name="Dia számának helye 3">
            <a:extLst>
              <a:ext uri="{FF2B5EF4-FFF2-40B4-BE49-F238E27FC236}">
                <a16:creationId xmlns:a16="http://schemas.microsoft.com/office/drawing/2014/main" id="{1F1F66F3-0A26-4714-B40F-05BBA409A529}"/>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284978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err="1"/>
              <a:t>EU:n</a:t>
            </a:r>
            <a:r>
              <a:rPr lang="es-ES_tradnl" dirty="0"/>
              <a:t> </a:t>
            </a:r>
            <a:r>
              <a:rPr lang="es-ES_tradnl" dirty="0" err="1"/>
              <a:t>oikeudellisen</a:t>
            </a:r>
            <a:r>
              <a:rPr lang="es-ES_tradnl" dirty="0"/>
              <a:t> </a:t>
            </a:r>
            <a:r>
              <a:rPr lang="es-ES_tradnl" dirty="0" err="1"/>
              <a:t>yhteistyön</a:t>
            </a:r>
            <a:r>
              <a:rPr lang="es-ES_tradnl" dirty="0"/>
              <a:t> </a:t>
            </a:r>
            <a:r>
              <a:rPr lang="es-ES_tradnl" dirty="0" err="1"/>
              <a:t>välineet</a:t>
            </a:r>
            <a:r>
              <a:rPr lang="es-ES_tradnl" dirty="0"/>
              <a:t/>
            </a:r>
            <a:br>
              <a:rPr lang="es-ES_tradnl" dirty="0"/>
            </a:br>
            <a:endParaRPr lang="es-ES" dirty="0"/>
          </a:p>
        </p:txBody>
      </p:sp>
      <p:sp>
        <p:nvSpPr>
          <p:cNvPr id="3" name="Subtítulo 2"/>
          <p:cNvSpPr>
            <a:spLocks noGrp="1"/>
          </p:cNvSpPr>
          <p:nvPr>
            <p:ph idx="1"/>
          </p:nvPr>
        </p:nvSpPr>
        <p:spPr/>
        <p:txBody>
          <a:bodyPr>
            <a:normAutofit/>
          </a:bodyPr>
          <a:lstStyle/>
          <a:p>
            <a:pPr algn="l"/>
            <a:r>
              <a:rPr lang="en-US" dirty="0">
                <a:solidFill>
                  <a:schemeClr val="tx1"/>
                </a:solidFill>
                <a:latin typeface="+mn-lt"/>
              </a:rPr>
              <a:t>= </a:t>
            </a:r>
            <a:r>
              <a:rPr lang="en-US" dirty="0" err="1" smtClean="0">
                <a:solidFill>
                  <a:schemeClr val="tx1"/>
                </a:solidFill>
                <a:latin typeface="+mn-lt"/>
              </a:rPr>
              <a:t>Pitkä</a:t>
            </a:r>
            <a:r>
              <a:rPr lang="en-US" dirty="0" smtClean="0">
                <a:solidFill>
                  <a:schemeClr val="tx1"/>
                </a:solidFill>
                <a:latin typeface="+mn-lt"/>
              </a:rPr>
              <a:t> </a:t>
            </a:r>
            <a:r>
              <a:rPr lang="en-US" dirty="0" err="1" smtClean="0">
                <a:solidFill>
                  <a:schemeClr val="tx1"/>
                </a:solidFill>
                <a:latin typeface="+mn-lt"/>
              </a:rPr>
              <a:t>lista</a:t>
            </a:r>
            <a:r>
              <a:rPr lang="en-US" dirty="0" smtClean="0">
                <a:solidFill>
                  <a:schemeClr val="tx1"/>
                </a:solidFill>
                <a:latin typeface="+mn-lt"/>
              </a:rPr>
              <a:t>: </a:t>
            </a:r>
            <a:endParaRPr lang="en-US" dirty="0">
              <a:solidFill>
                <a:schemeClr val="tx1"/>
              </a:solidFill>
              <a:latin typeface="+mn-lt"/>
            </a:endParaRPr>
          </a:p>
          <a:p>
            <a:pPr marL="342900" indent="-342900" algn="l">
              <a:buFont typeface="Arial" panose="020B0604020202020204" pitchFamily="34" charset="0"/>
              <a:buChar char="•"/>
            </a:pPr>
            <a:r>
              <a:rPr lang="en-US" dirty="0" smtClean="0">
                <a:solidFill>
                  <a:schemeClr val="tx1"/>
                </a:solidFill>
                <a:latin typeface="+mn-lt"/>
              </a:rPr>
              <a:t>Pre-</a:t>
            </a:r>
            <a:r>
              <a:rPr lang="en-US" dirty="0" err="1" smtClean="0">
                <a:solidFill>
                  <a:schemeClr val="tx1"/>
                </a:solidFill>
                <a:latin typeface="+mn-lt"/>
              </a:rPr>
              <a:t>Lissabon</a:t>
            </a:r>
            <a:r>
              <a:rPr lang="en-US" dirty="0" smtClean="0">
                <a:solidFill>
                  <a:schemeClr val="tx1"/>
                </a:solidFill>
                <a:latin typeface="+mn-lt"/>
              </a:rPr>
              <a:t> </a:t>
            </a:r>
            <a:r>
              <a:rPr lang="en-US" dirty="0" err="1" smtClean="0">
                <a:solidFill>
                  <a:schemeClr val="tx1"/>
                </a:solidFill>
                <a:latin typeface="+mn-lt"/>
              </a:rPr>
              <a:t>välineet</a:t>
            </a:r>
            <a:r>
              <a:rPr lang="en-US" dirty="0" smtClean="0">
                <a:solidFill>
                  <a:schemeClr val="tx1"/>
                </a:solidFill>
                <a:latin typeface="+mn-lt"/>
              </a:rPr>
              <a:t> (</a:t>
            </a:r>
            <a:r>
              <a:rPr lang="en-US" dirty="0" err="1" smtClean="0">
                <a:solidFill>
                  <a:schemeClr val="tx1"/>
                </a:solidFill>
                <a:latin typeface="+mn-lt"/>
              </a:rPr>
              <a:t>Puitepäätökset</a:t>
            </a:r>
            <a:r>
              <a:rPr lang="en-US" dirty="0" smtClean="0">
                <a:solidFill>
                  <a:schemeClr val="tx1"/>
                </a:solidFill>
                <a:latin typeface="+mn-lt"/>
              </a:rPr>
              <a:t>) </a:t>
            </a:r>
            <a:endParaRPr lang="en-US" dirty="0">
              <a:solidFill>
                <a:schemeClr val="tx1"/>
              </a:solidFill>
              <a:latin typeface="+mn-lt"/>
            </a:endParaRPr>
          </a:p>
          <a:p>
            <a:pPr marL="342900" indent="-342900" algn="l">
              <a:buFont typeface="Arial" panose="020B0604020202020204" pitchFamily="34" charset="0"/>
              <a:buChar char="•"/>
            </a:pPr>
            <a:r>
              <a:rPr lang="en-US" dirty="0" smtClean="0">
                <a:solidFill>
                  <a:schemeClr val="tx1"/>
                </a:solidFill>
                <a:latin typeface="+mn-lt"/>
              </a:rPr>
              <a:t>Post-</a:t>
            </a:r>
            <a:r>
              <a:rPr lang="en-US" dirty="0" err="1" smtClean="0">
                <a:solidFill>
                  <a:schemeClr val="tx1"/>
                </a:solidFill>
                <a:latin typeface="+mn-lt"/>
              </a:rPr>
              <a:t>Lisabon</a:t>
            </a:r>
            <a:r>
              <a:rPr lang="en-US" dirty="0" smtClean="0">
                <a:solidFill>
                  <a:schemeClr val="tx1"/>
                </a:solidFill>
                <a:latin typeface="+mn-lt"/>
              </a:rPr>
              <a:t> </a:t>
            </a:r>
            <a:r>
              <a:rPr lang="en-US" dirty="0" err="1" smtClean="0">
                <a:solidFill>
                  <a:schemeClr val="tx1"/>
                </a:solidFill>
                <a:latin typeface="+mn-lt"/>
              </a:rPr>
              <a:t>välineet</a:t>
            </a:r>
            <a:r>
              <a:rPr lang="en-US" dirty="0" smtClean="0">
                <a:solidFill>
                  <a:schemeClr val="tx1"/>
                </a:solidFill>
                <a:latin typeface="+mn-lt"/>
              </a:rPr>
              <a:t> </a:t>
            </a:r>
            <a:r>
              <a:rPr lang="en-US" dirty="0">
                <a:solidFill>
                  <a:schemeClr val="tx1"/>
                </a:solidFill>
                <a:latin typeface="+mn-lt"/>
              </a:rPr>
              <a:t>(</a:t>
            </a:r>
            <a:r>
              <a:rPr lang="en-US" dirty="0" err="1" smtClean="0">
                <a:solidFill>
                  <a:schemeClr val="tx1"/>
                </a:solidFill>
                <a:latin typeface="+mn-lt"/>
              </a:rPr>
              <a:t>Direktiivit</a:t>
            </a:r>
            <a:r>
              <a:rPr lang="en-US" dirty="0" smtClean="0">
                <a:solidFill>
                  <a:schemeClr val="tx1"/>
                </a:solidFill>
                <a:latin typeface="+mn-lt"/>
              </a:rPr>
              <a:t>/</a:t>
            </a:r>
            <a:r>
              <a:rPr lang="en-US" dirty="0" err="1" smtClean="0">
                <a:solidFill>
                  <a:schemeClr val="tx1"/>
                </a:solidFill>
                <a:latin typeface="+mn-lt"/>
              </a:rPr>
              <a:t>Asetukset</a:t>
            </a:r>
            <a:r>
              <a:rPr lang="en-US" dirty="0" smtClean="0">
                <a:solidFill>
                  <a:schemeClr val="tx1"/>
                </a:solidFill>
                <a:latin typeface="+mn-lt"/>
              </a:rPr>
              <a:t>) </a:t>
            </a:r>
            <a:endParaRPr lang="en-US" dirty="0">
              <a:solidFill>
                <a:schemeClr val="tx1"/>
              </a:solidFill>
              <a:latin typeface="+mn-lt"/>
            </a:endParaRPr>
          </a:p>
          <a:p>
            <a:pPr algn="l"/>
            <a:r>
              <a:rPr lang="en-US" dirty="0" smtClean="0">
                <a:solidFill>
                  <a:schemeClr val="tx1"/>
                </a:solidFill>
                <a:latin typeface="+mn-lt"/>
              </a:rPr>
              <a:t>Post-</a:t>
            </a:r>
            <a:r>
              <a:rPr lang="en-US" dirty="0" err="1" smtClean="0">
                <a:solidFill>
                  <a:schemeClr val="tx1"/>
                </a:solidFill>
                <a:latin typeface="+mn-lt"/>
              </a:rPr>
              <a:t>Lissabon</a:t>
            </a:r>
            <a:r>
              <a:rPr lang="en-US" dirty="0" smtClean="0">
                <a:solidFill>
                  <a:schemeClr val="tx1"/>
                </a:solidFill>
                <a:latin typeface="+mn-lt"/>
              </a:rPr>
              <a:t>: UK</a:t>
            </a:r>
            <a:r>
              <a:rPr lang="en-US" dirty="0">
                <a:solidFill>
                  <a:schemeClr val="tx1"/>
                </a:solidFill>
                <a:latin typeface="+mn-lt"/>
              </a:rPr>
              <a:t>, IE </a:t>
            </a:r>
            <a:r>
              <a:rPr lang="en-US" dirty="0" smtClean="0">
                <a:solidFill>
                  <a:schemeClr val="tx1"/>
                </a:solidFill>
                <a:latin typeface="+mn-lt"/>
              </a:rPr>
              <a:t>ja </a:t>
            </a:r>
            <a:r>
              <a:rPr lang="en-US" dirty="0">
                <a:solidFill>
                  <a:schemeClr val="tx1"/>
                </a:solidFill>
                <a:latin typeface="+mn-lt"/>
              </a:rPr>
              <a:t>DK </a:t>
            </a:r>
            <a:r>
              <a:rPr lang="en-US" dirty="0" err="1" smtClean="0">
                <a:solidFill>
                  <a:schemeClr val="tx1"/>
                </a:solidFill>
                <a:latin typeface="+mn-lt"/>
              </a:rPr>
              <a:t>eivät</a:t>
            </a:r>
            <a:r>
              <a:rPr lang="en-US" dirty="0" smtClean="0">
                <a:solidFill>
                  <a:schemeClr val="tx1"/>
                </a:solidFill>
                <a:latin typeface="+mn-lt"/>
              </a:rPr>
              <a:t> </a:t>
            </a:r>
            <a:r>
              <a:rPr lang="en-US" dirty="0" err="1" smtClean="0">
                <a:solidFill>
                  <a:schemeClr val="tx1"/>
                </a:solidFill>
                <a:latin typeface="+mn-lt"/>
              </a:rPr>
              <a:t>osallistu</a:t>
            </a:r>
            <a:r>
              <a:rPr lang="en-US" dirty="0" smtClean="0">
                <a:solidFill>
                  <a:schemeClr val="tx1"/>
                </a:solidFill>
                <a:latin typeface="+mn-lt"/>
              </a:rPr>
              <a:t> </a:t>
            </a:r>
            <a:r>
              <a:rPr lang="en-US" dirty="0" err="1" smtClean="0">
                <a:solidFill>
                  <a:schemeClr val="tx1"/>
                </a:solidFill>
                <a:latin typeface="+mn-lt"/>
              </a:rPr>
              <a:t>menettelyihin</a:t>
            </a:r>
            <a:r>
              <a:rPr lang="en-US" dirty="0" smtClean="0">
                <a:solidFill>
                  <a:schemeClr val="tx1"/>
                </a:solidFill>
                <a:latin typeface="+mn-lt"/>
              </a:rPr>
              <a:t> </a:t>
            </a:r>
            <a:r>
              <a:rPr lang="en-US" dirty="0" err="1" smtClean="0">
                <a:solidFill>
                  <a:schemeClr val="tx1"/>
                </a:solidFill>
                <a:latin typeface="+mn-lt"/>
              </a:rPr>
              <a:t>oikeus</a:t>
            </a:r>
            <a:r>
              <a:rPr lang="en-US" dirty="0" smtClean="0">
                <a:solidFill>
                  <a:schemeClr val="tx1"/>
                </a:solidFill>
                <a:latin typeface="+mn-lt"/>
              </a:rPr>
              <a:t>- ja </a:t>
            </a:r>
            <a:r>
              <a:rPr lang="en-US" dirty="0" err="1" smtClean="0">
                <a:solidFill>
                  <a:schemeClr val="tx1"/>
                </a:solidFill>
                <a:latin typeface="+mn-lt"/>
              </a:rPr>
              <a:t>sisäasioissa</a:t>
            </a:r>
            <a:r>
              <a:rPr lang="en-US" dirty="0" smtClean="0">
                <a:solidFill>
                  <a:schemeClr val="tx1"/>
                </a:solidFill>
                <a:latin typeface="+mn-lt"/>
              </a:rPr>
              <a:t> (</a:t>
            </a:r>
            <a:r>
              <a:rPr lang="en-US" dirty="0" err="1" smtClean="0">
                <a:solidFill>
                  <a:schemeClr val="tx1"/>
                </a:solidFill>
                <a:latin typeface="+mn-lt"/>
              </a:rPr>
              <a:t>Lissabonin</a:t>
            </a:r>
            <a:r>
              <a:rPr lang="en-US" dirty="0" smtClean="0">
                <a:solidFill>
                  <a:schemeClr val="tx1"/>
                </a:solidFill>
                <a:latin typeface="+mn-lt"/>
              </a:rPr>
              <a:t> </a:t>
            </a:r>
            <a:r>
              <a:rPr lang="en-US" dirty="0" err="1" smtClean="0">
                <a:solidFill>
                  <a:schemeClr val="tx1"/>
                </a:solidFill>
                <a:latin typeface="+mn-lt"/>
              </a:rPr>
              <a:t>sopimuksen</a:t>
            </a:r>
            <a:r>
              <a:rPr lang="en-US" dirty="0" smtClean="0">
                <a:solidFill>
                  <a:schemeClr val="tx1"/>
                </a:solidFill>
                <a:latin typeface="+mn-lt"/>
              </a:rPr>
              <a:t> </a:t>
            </a:r>
            <a:r>
              <a:rPr lang="en-US" dirty="0" err="1">
                <a:solidFill>
                  <a:schemeClr val="tx1"/>
                </a:solidFill>
                <a:latin typeface="+mn-lt"/>
              </a:rPr>
              <a:t>p</a:t>
            </a:r>
            <a:r>
              <a:rPr lang="en-US" dirty="0" err="1" smtClean="0">
                <a:solidFill>
                  <a:schemeClr val="tx1"/>
                </a:solidFill>
                <a:latin typeface="+mn-lt"/>
              </a:rPr>
              <a:t>rotokollat</a:t>
            </a:r>
            <a:r>
              <a:rPr lang="en-US" dirty="0" smtClean="0">
                <a:solidFill>
                  <a:schemeClr val="tx1"/>
                </a:solidFill>
                <a:latin typeface="+mn-lt"/>
              </a:rPr>
              <a:t> </a:t>
            </a:r>
            <a:r>
              <a:rPr lang="en-US" dirty="0">
                <a:solidFill>
                  <a:schemeClr val="tx1"/>
                </a:solidFill>
                <a:latin typeface="+mn-lt"/>
              </a:rPr>
              <a:t>21 </a:t>
            </a:r>
            <a:r>
              <a:rPr lang="en-US" dirty="0" smtClean="0">
                <a:solidFill>
                  <a:schemeClr val="tx1"/>
                </a:solidFill>
                <a:latin typeface="+mn-lt"/>
              </a:rPr>
              <a:t>ja 22) </a:t>
            </a:r>
            <a:r>
              <a:rPr lang="en-US" dirty="0" err="1" smtClean="0">
                <a:solidFill>
                  <a:schemeClr val="tx1"/>
                </a:solidFill>
                <a:latin typeface="+mn-lt"/>
              </a:rPr>
              <a:t>UK:lla</a:t>
            </a:r>
            <a:r>
              <a:rPr lang="en-US" dirty="0" smtClean="0">
                <a:solidFill>
                  <a:schemeClr val="tx1"/>
                </a:solidFill>
                <a:latin typeface="+mn-lt"/>
              </a:rPr>
              <a:t> ja </a:t>
            </a:r>
            <a:r>
              <a:rPr lang="en-US" dirty="0" err="1" smtClean="0">
                <a:solidFill>
                  <a:schemeClr val="tx1"/>
                </a:solidFill>
                <a:latin typeface="+mn-lt"/>
              </a:rPr>
              <a:t>IE:llä</a:t>
            </a:r>
            <a:r>
              <a:rPr lang="en-US" dirty="0" smtClean="0">
                <a:solidFill>
                  <a:schemeClr val="tx1"/>
                </a:solidFill>
                <a:latin typeface="+mn-lt"/>
              </a:rPr>
              <a:t> on </a:t>
            </a:r>
            <a:r>
              <a:rPr lang="en-US" dirty="0" err="1" smtClean="0">
                <a:solidFill>
                  <a:schemeClr val="tx1"/>
                </a:solidFill>
                <a:latin typeface="+mn-lt"/>
              </a:rPr>
              <a:t>mahdollisuus</a:t>
            </a:r>
            <a:r>
              <a:rPr lang="en-US" dirty="0" smtClean="0">
                <a:solidFill>
                  <a:schemeClr val="tx1"/>
                </a:solidFill>
                <a:latin typeface="+mn-lt"/>
              </a:rPr>
              <a:t> </a:t>
            </a:r>
            <a:r>
              <a:rPr lang="en-US" dirty="0" err="1" smtClean="0">
                <a:solidFill>
                  <a:schemeClr val="tx1"/>
                </a:solidFill>
                <a:latin typeface="+mn-lt"/>
              </a:rPr>
              <a:t>liittyä</a:t>
            </a:r>
            <a:r>
              <a:rPr lang="en-US" dirty="0" smtClean="0">
                <a:solidFill>
                  <a:schemeClr val="tx1"/>
                </a:solidFill>
                <a:latin typeface="+mn-lt"/>
              </a:rPr>
              <a:t> </a:t>
            </a:r>
            <a:r>
              <a:rPr lang="en-US" dirty="0" err="1" smtClean="0">
                <a:solidFill>
                  <a:schemeClr val="tx1"/>
                </a:solidFill>
                <a:latin typeface="+mn-lt"/>
              </a:rPr>
              <a:t>menettelyihin</a:t>
            </a:r>
            <a:endParaRPr lang="en-US" dirty="0">
              <a:solidFill>
                <a:schemeClr val="tx1"/>
              </a:solidFill>
              <a:latin typeface="+mn-lt"/>
            </a:endParaRPr>
          </a:p>
          <a:p>
            <a:pPr algn="l"/>
            <a:r>
              <a:rPr lang="en-US" dirty="0">
                <a:solidFill>
                  <a:schemeClr val="tx1"/>
                </a:solidFill>
                <a:latin typeface="+mn-lt"/>
              </a:rPr>
              <a:t>= </a:t>
            </a:r>
            <a:r>
              <a:rPr lang="en-US" dirty="0" err="1" smtClean="0">
                <a:solidFill>
                  <a:schemeClr val="tx1"/>
                </a:solidFill>
                <a:latin typeface="+mn-lt"/>
              </a:rPr>
              <a:t>Merkittävimmät</a:t>
            </a:r>
            <a:r>
              <a:rPr lang="en-US" dirty="0" smtClean="0">
                <a:solidFill>
                  <a:schemeClr val="tx1"/>
                </a:solidFill>
                <a:latin typeface="+mn-lt"/>
              </a:rPr>
              <a:t> </a:t>
            </a:r>
            <a:r>
              <a:rPr lang="en-US" dirty="0" err="1" smtClean="0">
                <a:solidFill>
                  <a:schemeClr val="tx1"/>
                </a:solidFill>
                <a:latin typeface="+mn-lt"/>
              </a:rPr>
              <a:t>vastavuoroisen</a:t>
            </a:r>
            <a:r>
              <a:rPr lang="en-US" dirty="0" smtClean="0">
                <a:solidFill>
                  <a:schemeClr val="tx1"/>
                </a:solidFill>
                <a:latin typeface="+mn-lt"/>
              </a:rPr>
              <a:t> </a:t>
            </a:r>
            <a:r>
              <a:rPr lang="en-US" dirty="0" err="1" smtClean="0">
                <a:solidFill>
                  <a:schemeClr val="tx1"/>
                </a:solidFill>
                <a:latin typeface="+mn-lt"/>
              </a:rPr>
              <a:t>tunnustamisen</a:t>
            </a:r>
            <a:r>
              <a:rPr lang="en-US" dirty="0" smtClean="0">
                <a:solidFill>
                  <a:schemeClr val="tx1"/>
                </a:solidFill>
                <a:latin typeface="+mn-lt"/>
              </a:rPr>
              <a:t> </a:t>
            </a:r>
            <a:r>
              <a:rPr lang="en-US" dirty="0" err="1" smtClean="0">
                <a:solidFill>
                  <a:schemeClr val="tx1"/>
                </a:solidFill>
                <a:latin typeface="+mn-lt"/>
              </a:rPr>
              <a:t>välineet</a:t>
            </a:r>
            <a:r>
              <a:rPr lang="en-US" dirty="0" smtClean="0">
                <a:solidFill>
                  <a:schemeClr val="tx1"/>
                </a:solidFill>
                <a:latin typeface="+mn-lt"/>
              </a:rPr>
              <a:t> </a:t>
            </a:r>
            <a:r>
              <a:rPr lang="en-US" dirty="0" err="1" smtClean="0">
                <a:solidFill>
                  <a:schemeClr val="tx1"/>
                </a:solidFill>
                <a:latin typeface="+mn-lt"/>
              </a:rPr>
              <a:t>EPPO:n</a:t>
            </a:r>
            <a:r>
              <a:rPr lang="en-US" dirty="0" smtClean="0">
                <a:solidFill>
                  <a:schemeClr val="tx1"/>
                </a:solidFill>
                <a:latin typeface="+mn-lt"/>
              </a:rPr>
              <a:t> </a:t>
            </a:r>
            <a:r>
              <a:rPr lang="en-US" dirty="0" err="1" smtClean="0">
                <a:solidFill>
                  <a:schemeClr val="tx1"/>
                </a:solidFill>
                <a:latin typeface="+mn-lt"/>
              </a:rPr>
              <a:t>kannalta</a:t>
            </a:r>
            <a:r>
              <a:rPr lang="en-US" dirty="0" smtClean="0">
                <a:solidFill>
                  <a:schemeClr val="tx1"/>
                </a:solidFill>
                <a:latin typeface="+mn-lt"/>
              </a:rPr>
              <a:t>?: </a:t>
            </a:r>
            <a:r>
              <a:rPr lang="en-US" dirty="0">
                <a:solidFill>
                  <a:schemeClr val="tx1"/>
                </a:solidFill>
                <a:latin typeface="+mn-lt"/>
              </a:rPr>
              <a:t>EAW (</a:t>
            </a:r>
            <a:r>
              <a:rPr lang="en-US" dirty="0" smtClean="0">
                <a:solidFill>
                  <a:schemeClr val="tx1"/>
                </a:solidFill>
                <a:latin typeface="+mn-lt"/>
              </a:rPr>
              <a:t>EIO/</a:t>
            </a:r>
            <a:r>
              <a:rPr lang="en-US" dirty="0" err="1" smtClean="0">
                <a:solidFill>
                  <a:schemeClr val="tx1"/>
                </a:solidFill>
                <a:latin typeface="+mn-lt"/>
              </a:rPr>
              <a:t>jäädyttämis</a:t>
            </a:r>
            <a:r>
              <a:rPr lang="en-US" dirty="0" smtClean="0">
                <a:solidFill>
                  <a:schemeClr val="tx1"/>
                </a:solidFill>
                <a:latin typeface="+mn-lt"/>
              </a:rPr>
              <a:t>- ja </a:t>
            </a:r>
            <a:r>
              <a:rPr lang="en-US" dirty="0" err="1" smtClean="0">
                <a:solidFill>
                  <a:schemeClr val="tx1"/>
                </a:solidFill>
                <a:latin typeface="+mn-lt"/>
              </a:rPr>
              <a:t>konfiskaatio</a:t>
            </a:r>
            <a:r>
              <a:rPr lang="en-US" dirty="0" smtClean="0">
                <a:solidFill>
                  <a:schemeClr val="tx1"/>
                </a:solidFill>
                <a:latin typeface="+mn-lt"/>
              </a:rPr>
              <a:t> </a:t>
            </a:r>
            <a:r>
              <a:rPr lang="en-US" dirty="0" err="1" smtClean="0">
                <a:solidFill>
                  <a:schemeClr val="tx1"/>
                </a:solidFill>
                <a:latin typeface="+mn-lt"/>
              </a:rPr>
              <a:t>asetus</a:t>
            </a:r>
            <a:r>
              <a:rPr lang="en-US" dirty="0" smtClean="0">
                <a:solidFill>
                  <a:schemeClr val="tx1"/>
                </a:solidFill>
                <a:latin typeface="+mn-lt"/>
              </a:rPr>
              <a:t>)</a:t>
            </a:r>
            <a:endParaRPr lang="en-US" dirty="0">
              <a:solidFill>
                <a:schemeClr val="tx1"/>
              </a:solidFill>
              <a:latin typeface="+mn-lt"/>
            </a:endParaRPr>
          </a:p>
        </p:txBody>
      </p:sp>
      <p:sp>
        <p:nvSpPr>
          <p:cNvPr id="4" name="Dia számának helye 3">
            <a:extLst>
              <a:ext uri="{FF2B5EF4-FFF2-40B4-BE49-F238E27FC236}">
                <a16:creationId xmlns:a16="http://schemas.microsoft.com/office/drawing/2014/main" id="{C593C487-EC45-4BBF-8702-CFCCD6886BE5}"/>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2717450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6064" y="1753298"/>
            <a:ext cx="9828869" cy="2518329"/>
          </a:xfrm>
        </p:spPr>
        <p:txBody>
          <a:bodyPr>
            <a:normAutofit fontScale="90000"/>
          </a:bodyPr>
          <a:lstStyle/>
          <a:p>
            <a:r>
              <a:rPr lang="es-ES_tradnl" sz="6100" dirty="0" err="1" smtClean="0">
                <a:latin typeface="+mn-lt"/>
              </a:rPr>
              <a:t>EU:n</a:t>
            </a:r>
            <a:r>
              <a:rPr lang="es-ES_tradnl" sz="6100" dirty="0" smtClean="0">
                <a:latin typeface="+mn-lt"/>
              </a:rPr>
              <a:t> OIKEUDELLISEN YHTEISTYÖN VÄLINEET &amp; EPPO</a:t>
            </a:r>
            <a:r>
              <a:rPr lang="es-ES_tradnl" dirty="0"/>
              <a:t/>
            </a:r>
            <a:br>
              <a:rPr lang="es-ES_tradnl" dirty="0"/>
            </a:br>
            <a:endParaRPr lang="es-ES" dirty="0"/>
          </a:p>
        </p:txBody>
      </p:sp>
      <p:sp>
        <p:nvSpPr>
          <p:cNvPr id="3" name="Subtítulo 2"/>
          <p:cNvSpPr>
            <a:spLocks noGrp="1"/>
          </p:cNvSpPr>
          <p:nvPr>
            <p:ph type="subTitle" idx="1"/>
          </p:nvPr>
        </p:nvSpPr>
        <p:spPr/>
        <p:txBody>
          <a:bodyPr>
            <a:normAutofit/>
          </a:bodyPr>
          <a:lstStyle/>
          <a:p>
            <a:r>
              <a:rPr lang="es-ES_tradnl" sz="3600" dirty="0" smtClean="0">
                <a:latin typeface="+mn-lt"/>
              </a:rPr>
              <a:t>KUINKA SE TOIMII</a:t>
            </a:r>
            <a:r>
              <a:rPr lang="es-ES_tradnl" sz="3600" dirty="0" smtClean="0"/>
              <a:t>?</a:t>
            </a:r>
            <a:endParaRPr lang="es-ES" sz="3600" dirty="0"/>
          </a:p>
        </p:txBody>
      </p:sp>
      <p:sp>
        <p:nvSpPr>
          <p:cNvPr id="4" name="Dia számának helye 3">
            <a:extLst>
              <a:ext uri="{FF2B5EF4-FFF2-40B4-BE49-F238E27FC236}">
                <a16:creationId xmlns:a16="http://schemas.microsoft.com/office/drawing/2014/main" id="{AF47BD8A-7AA8-4DDA-929C-C40107BE4013}"/>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865919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233211"/>
            <a:ext cx="9967452" cy="801691"/>
          </a:xfrm>
        </p:spPr>
        <p:txBody>
          <a:bodyPr>
            <a:normAutofit fontScale="90000"/>
          </a:bodyPr>
          <a:lstStyle/>
          <a:p>
            <a:r>
              <a:rPr lang="es-ES_tradnl" dirty="0"/>
              <a:t/>
            </a:r>
            <a:br>
              <a:rPr lang="es-ES_tradnl" dirty="0"/>
            </a:br>
            <a:r>
              <a:rPr lang="es-ES_tradnl" dirty="0"/>
              <a:t>VASTAVUOINEN TUNNISTAMINEN JA ENEMMÄN</a:t>
            </a:r>
            <a:endParaRPr lang="es-ES" sz="3600" dirty="0"/>
          </a:p>
        </p:txBody>
      </p:sp>
      <p:sp>
        <p:nvSpPr>
          <p:cNvPr id="3" name="Subtítulo 2"/>
          <p:cNvSpPr>
            <a:spLocks noGrp="1"/>
          </p:cNvSpPr>
          <p:nvPr>
            <p:ph idx="1"/>
          </p:nvPr>
        </p:nvSpPr>
        <p:spPr/>
        <p:txBody>
          <a:bodyPr>
            <a:normAutofit lnSpcReduction="10000"/>
          </a:bodyPr>
          <a:lstStyle/>
          <a:p>
            <a:pPr algn="just"/>
            <a:r>
              <a:rPr lang="es-ES_tradnl" dirty="0">
                <a:solidFill>
                  <a:schemeClr val="tx1"/>
                </a:solidFill>
                <a:latin typeface="+mn-lt"/>
              </a:rPr>
              <a:t>EPPO = </a:t>
            </a:r>
            <a:r>
              <a:rPr lang="es-ES_tradnl" dirty="0" err="1" smtClean="0">
                <a:solidFill>
                  <a:schemeClr val="tx1"/>
                </a:solidFill>
                <a:latin typeface="+mn-lt"/>
              </a:rPr>
              <a:t>Perustavaa</a:t>
            </a:r>
            <a:r>
              <a:rPr lang="es-ES_tradnl" dirty="0" smtClean="0">
                <a:solidFill>
                  <a:schemeClr val="tx1"/>
                </a:solidFill>
                <a:latin typeface="+mn-lt"/>
              </a:rPr>
              <a:t> </a:t>
            </a:r>
            <a:r>
              <a:rPr lang="es-ES_tradnl" dirty="0" err="1" smtClean="0">
                <a:solidFill>
                  <a:schemeClr val="tx1"/>
                </a:solidFill>
                <a:latin typeface="+mn-lt"/>
              </a:rPr>
              <a:t>laatua</a:t>
            </a:r>
            <a:r>
              <a:rPr lang="es-ES_tradnl" dirty="0" smtClean="0">
                <a:solidFill>
                  <a:schemeClr val="tx1"/>
                </a:solidFill>
                <a:latin typeface="+mn-lt"/>
              </a:rPr>
              <a:t> </a:t>
            </a:r>
            <a:r>
              <a:rPr lang="es-ES_tradnl" dirty="0" err="1" smtClean="0">
                <a:solidFill>
                  <a:schemeClr val="tx1"/>
                </a:solidFill>
                <a:latin typeface="+mn-lt"/>
              </a:rPr>
              <a:t>oleva</a:t>
            </a:r>
            <a:r>
              <a:rPr lang="es-ES_tradnl" dirty="0" smtClean="0">
                <a:solidFill>
                  <a:schemeClr val="tx1"/>
                </a:solidFill>
                <a:latin typeface="+mn-lt"/>
              </a:rPr>
              <a:t> </a:t>
            </a:r>
            <a:r>
              <a:rPr lang="es-ES_tradnl" dirty="0" err="1" smtClean="0">
                <a:solidFill>
                  <a:schemeClr val="tx1"/>
                </a:solidFill>
                <a:latin typeface="+mn-lt"/>
              </a:rPr>
              <a:t>muutos</a:t>
            </a:r>
            <a:r>
              <a:rPr lang="es-ES_tradnl" dirty="0" smtClean="0">
                <a:solidFill>
                  <a:schemeClr val="tx1"/>
                </a:solidFill>
                <a:latin typeface="+mn-lt"/>
              </a:rPr>
              <a:t> </a:t>
            </a:r>
            <a:r>
              <a:rPr lang="es-ES_tradnl" dirty="0" err="1" smtClean="0">
                <a:solidFill>
                  <a:schemeClr val="tx1"/>
                </a:solidFill>
                <a:latin typeface="+mn-lt"/>
              </a:rPr>
              <a:t>jäsenvaltioiden</a:t>
            </a:r>
            <a:r>
              <a:rPr lang="es-ES_tradnl" dirty="0" smtClean="0">
                <a:solidFill>
                  <a:schemeClr val="tx1"/>
                </a:solidFill>
                <a:latin typeface="+mn-lt"/>
              </a:rPr>
              <a:t> </a:t>
            </a:r>
            <a:r>
              <a:rPr lang="es-ES_tradnl" dirty="0" err="1" smtClean="0">
                <a:solidFill>
                  <a:schemeClr val="tx1"/>
                </a:solidFill>
                <a:latin typeface="+mn-lt"/>
              </a:rPr>
              <a:t>osdalta</a:t>
            </a:r>
            <a:r>
              <a:rPr lang="es-ES_tradnl" dirty="0" smtClean="0">
                <a:solidFill>
                  <a:schemeClr val="tx1"/>
                </a:solidFill>
                <a:latin typeface="+mn-lt"/>
              </a:rPr>
              <a:t> (</a:t>
            </a:r>
            <a:r>
              <a:rPr lang="es-ES_tradnl" dirty="0" err="1" smtClean="0">
                <a:solidFill>
                  <a:schemeClr val="tx1"/>
                </a:solidFill>
                <a:latin typeface="+mn-lt"/>
              </a:rPr>
              <a:t>Tällä</a:t>
            </a:r>
            <a:r>
              <a:rPr lang="es-ES_tradnl" dirty="0" smtClean="0">
                <a:solidFill>
                  <a:schemeClr val="tx1"/>
                </a:solidFill>
                <a:latin typeface="+mn-lt"/>
              </a:rPr>
              <a:t> </a:t>
            </a:r>
            <a:r>
              <a:rPr lang="es-ES_tradnl" dirty="0" err="1" smtClean="0">
                <a:solidFill>
                  <a:schemeClr val="tx1"/>
                </a:solidFill>
                <a:latin typeface="+mn-lt"/>
              </a:rPr>
              <a:t>hetkellä</a:t>
            </a:r>
            <a:r>
              <a:rPr lang="es-ES_tradnl" dirty="0" smtClean="0">
                <a:solidFill>
                  <a:schemeClr val="tx1"/>
                </a:solidFill>
                <a:latin typeface="+mn-lt"/>
              </a:rPr>
              <a:t> </a:t>
            </a:r>
            <a:r>
              <a:rPr lang="es-ES_tradnl" dirty="0">
                <a:solidFill>
                  <a:schemeClr val="tx1"/>
                </a:solidFill>
                <a:latin typeface="+mn-lt"/>
              </a:rPr>
              <a:t>22: </a:t>
            </a:r>
            <a:r>
              <a:rPr lang="es-ES_tradnl" dirty="0" err="1" smtClean="0">
                <a:solidFill>
                  <a:schemeClr val="tx1"/>
                </a:solidFill>
                <a:latin typeface="+mn-lt"/>
              </a:rPr>
              <a:t>Itävalta</a:t>
            </a:r>
            <a:r>
              <a:rPr lang="es-ES_tradnl" dirty="0" smtClean="0">
                <a:solidFill>
                  <a:schemeClr val="tx1"/>
                </a:solidFill>
                <a:latin typeface="+mn-lt"/>
              </a:rPr>
              <a:t>, </a:t>
            </a:r>
            <a:r>
              <a:rPr lang="es-ES_tradnl" dirty="0" err="1" smtClean="0">
                <a:solidFill>
                  <a:schemeClr val="tx1"/>
                </a:solidFill>
                <a:latin typeface="+mn-lt"/>
              </a:rPr>
              <a:t>Belgia</a:t>
            </a:r>
            <a:r>
              <a:rPr lang="es-ES_tradnl" dirty="0" smtClean="0">
                <a:solidFill>
                  <a:schemeClr val="tx1"/>
                </a:solidFill>
                <a:latin typeface="+mn-lt"/>
              </a:rPr>
              <a:t>, </a:t>
            </a:r>
            <a:r>
              <a:rPr lang="es-ES_tradnl" dirty="0">
                <a:solidFill>
                  <a:schemeClr val="tx1"/>
                </a:solidFill>
                <a:latin typeface="+mn-lt"/>
              </a:rPr>
              <a:t>Bulgaria, </a:t>
            </a:r>
            <a:r>
              <a:rPr lang="es-ES_tradnl" dirty="0" err="1">
                <a:solidFill>
                  <a:schemeClr val="tx1"/>
                </a:solidFill>
                <a:latin typeface="+mn-lt"/>
              </a:rPr>
              <a:t>K</a:t>
            </a:r>
            <a:r>
              <a:rPr lang="es-ES_tradnl" dirty="0" err="1" smtClean="0">
                <a:solidFill>
                  <a:schemeClr val="tx1"/>
                </a:solidFill>
                <a:latin typeface="+mn-lt"/>
              </a:rPr>
              <a:t>roatia</a:t>
            </a:r>
            <a:r>
              <a:rPr lang="es-ES_tradnl" dirty="0">
                <a:solidFill>
                  <a:schemeClr val="tx1"/>
                </a:solidFill>
                <a:latin typeface="+mn-lt"/>
              </a:rPr>
              <a:t>, </a:t>
            </a:r>
            <a:r>
              <a:rPr lang="es-ES_tradnl" dirty="0" err="1" smtClean="0">
                <a:solidFill>
                  <a:schemeClr val="tx1"/>
                </a:solidFill>
                <a:latin typeface="+mn-lt"/>
              </a:rPr>
              <a:t>Kypros</a:t>
            </a:r>
            <a:r>
              <a:rPr lang="es-ES_tradnl" dirty="0" smtClean="0">
                <a:solidFill>
                  <a:schemeClr val="tx1"/>
                </a:solidFill>
                <a:latin typeface="+mn-lt"/>
              </a:rPr>
              <a:t>, </a:t>
            </a:r>
            <a:r>
              <a:rPr lang="es-ES_tradnl" dirty="0" err="1" smtClean="0">
                <a:solidFill>
                  <a:schemeClr val="tx1"/>
                </a:solidFill>
                <a:latin typeface="+mn-lt"/>
              </a:rPr>
              <a:t>Tsekin</a:t>
            </a:r>
            <a:r>
              <a:rPr lang="es-ES_tradnl" dirty="0" smtClean="0">
                <a:solidFill>
                  <a:schemeClr val="tx1"/>
                </a:solidFill>
                <a:latin typeface="+mn-lt"/>
              </a:rPr>
              <a:t> </a:t>
            </a:r>
            <a:r>
              <a:rPr lang="es-ES_tradnl" dirty="0" err="1" smtClean="0">
                <a:solidFill>
                  <a:schemeClr val="tx1"/>
                </a:solidFill>
                <a:latin typeface="+mn-lt"/>
              </a:rPr>
              <a:t>Tasavalta</a:t>
            </a:r>
            <a:r>
              <a:rPr lang="es-ES_tradnl" dirty="0" smtClean="0">
                <a:solidFill>
                  <a:schemeClr val="tx1"/>
                </a:solidFill>
                <a:latin typeface="+mn-lt"/>
              </a:rPr>
              <a:t>, Viro, </a:t>
            </a:r>
            <a:r>
              <a:rPr lang="es-ES_tradnl" dirty="0">
                <a:solidFill>
                  <a:schemeClr val="tx1"/>
                </a:solidFill>
                <a:latin typeface="+mn-lt"/>
              </a:rPr>
              <a:t>Finland, </a:t>
            </a:r>
            <a:r>
              <a:rPr lang="es-ES_tradnl" dirty="0" err="1" smtClean="0">
                <a:solidFill>
                  <a:schemeClr val="tx1"/>
                </a:solidFill>
                <a:latin typeface="+mn-lt"/>
              </a:rPr>
              <a:t>Ranska</a:t>
            </a:r>
            <a:r>
              <a:rPr lang="es-ES_tradnl" dirty="0" smtClean="0">
                <a:solidFill>
                  <a:schemeClr val="tx1"/>
                </a:solidFill>
                <a:latin typeface="+mn-lt"/>
              </a:rPr>
              <a:t>, </a:t>
            </a:r>
            <a:r>
              <a:rPr lang="es-ES_tradnl" dirty="0" err="1" smtClean="0">
                <a:solidFill>
                  <a:schemeClr val="tx1"/>
                </a:solidFill>
                <a:latin typeface="+mn-lt"/>
              </a:rPr>
              <a:t>Saksa</a:t>
            </a:r>
            <a:r>
              <a:rPr lang="es-ES_tradnl" dirty="0" smtClean="0">
                <a:solidFill>
                  <a:schemeClr val="tx1"/>
                </a:solidFill>
                <a:latin typeface="+mn-lt"/>
              </a:rPr>
              <a:t>, </a:t>
            </a:r>
            <a:r>
              <a:rPr lang="es-ES_tradnl" dirty="0" err="1" smtClean="0">
                <a:solidFill>
                  <a:schemeClr val="tx1"/>
                </a:solidFill>
                <a:latin typeface="+mn-lt"/>
              </a:rPr>
              <a:t>Kreikka</a:t>
            </a:r>
            <a:r>
              <a:rPr lang="es-ES_tradnl" dirty="0" smtClean="0">
                <a:solidFill>
                  <a:schemeClr val="tx1"/>
                </a:solidFill>
                <a:latin typeface="+mn-lt"/>
              </a:rPr>
              <a:t>, Italia, </a:t>
            </a:r>
            <a:r>
              <a:rPr lang="es-ES_tradnl" dirty="0">
                <a:solidFill>
                  <a:schemeClr val="tx1"/>
                </a:solidFill>
                <a:latin typeface="+mn-lt"/>
              </a:rPr>
              <a:t>Latvia, </a:t>
            </a:r>
            <a:r>
              <a:rPr lang="es-ES_tradnl" dirty="0" err="1" smtClean="0">
                <a:solidFill>
                  <a:schemeClr val="tx1"/>
                </a:solidFill>
                <a:latin typeface="+mn-lt"/>
              </a:rPr>
              <a:t>Liettuq</a:t>
            </a:r>
            <a:r>
              <a:rPr lang="es-ES_tradnl" dirty="0" smtClean="0">
                <a:solidFill>
                  <a:schemeClr val="tx1"/>
                </a:solidFill>
                <a:latin typeface="+mn-lt"/>
              </a:rPr>
              <a:t>, </a:t>
            </a:r>
            <a:r>
              <a:rPr lang="es-ES_tradnl" dirty="0">
                <a:solidFill>
                  <a:schemeClr val="tx1"/>
                </a:solidFill>
                <a:latin typeface="+mn-lt"/>
              </a:rPr>
              <a:t>Luxembourg, Malta, </a:t>
            </a:r>
            <a:r>
              <a:rPr lang="es-ES_tradnl" dirty="0" err="1" smtClean="0">
                <a:solidFill>
                  <a:schemeClr val="tx1"/>
                </a:solidFill>
                <a:latin typeface="+mn-lt"/>
              </a:rPr>
              <a:t>Alankomaat</a:t>
            </a:r>
            <a:r>
              <a:rPr lang="es-ES_tradnl" dirty="0" smtClean="0">
                <a:solidFill>
                  <a:schemeClr val="tx1"/>
                </a:solidFill>
                <a:latin typeface="+mn-lt"/>
              </a:rPr>
              <a:t>, </a:t>
            </a:r>
            <a:r>
              <a:rPr lang="es-ES_tradnl" dirty="0" err="1" smtClean="0">
                <a:solidFill>
                  <a:schemeClr val="tx1"/>
                </a:solidFill>
                <a:latin typeface="+mn-lt"/>
              </a:rPr>
              <a:t>Portugali</a:t>
            </a:r>
            <a:r>
              <a:rPr lang="es-ES_tradnl" dirty="0" smtClean="0">
                <a:solidFill>
                  <a:schemeClr val="tx1"/>
                </a:solidFill>
                <a:latin typeface="+mn-lt"/>
              </a:rPr>
              <a:t>, </a:t>
            </a:r>
            <a:r>
              <a:rPr lang="es-ES_tradnl" dirty="0">
                <a:solidFill>
                  <a:schemeClr val="tx1"/>
                </a:solidFill>
                <a:latin typeface="+mn-lt"/>
              </a:rPr>
              <a:t>Romania, Slovakia, </a:t>
            </a:r>
            <a:r>
              <a:rPr lang="es-ES_tradnl" dirty="0" err="1">
                <a:solidFill>
                  <a:schemeClr val="tx1"/>
                </a:solidFill>
                <a:latin typeface="+mn-lt"/>
              </a:rPr>
              <a:t>Slovenia</a:t>
            </a:r>
            <a:r>
              <a:rPr lang="es-ES_tradnl" dirty="0">
                <a:solidFill>
                  <a:schemeClr val="tx1"/>
                </a:solidFill>
                <a:latin typeface="+mn-lt"/>
              </a:rPr>
              <a:t> </a:t>
            </a:r>
            <a:r>
              <a:rPr lang="es-ES_tradnl" dirty="0" smtClean="0">
                <a:solidFill>
                  <a:schemeClr val="tx1"/>
                </a:solidFill>
                <a:latin typeface="+mn-lt"/>
              </a:rPr>
              <a:t>ja </a:t>
            </a:r>
            <a:r>
              <a:rPr lang="es-ES_tradnl" dirty="0" err="1" smtClean="0">
                <a:solidFill>
                  <a:schemeClr val="tx1"/>
                </a:solidFill>
                <a:latin typeface="+mn-lt"/>
              </a:rPr>
              <a:t>Espanja</a:t>
            </a:r>
            <a:r>
              <a:rPr lang="es-ES_tradnl" dirty="0" smtClean="0">
                <a:solidFill>
                  <a:schemeClr val="tx1"/>
                </a:solidFill>
                <a:latin typeface="+mn-lt"/>
              </a:rPr>
              <a:t>)</a:t>
            </a:r>
            <a:endParaRPr lang="es-ES_tradnl" dirty="0">
              <a:solidFill>
                <a:schemeClr val="tx1"/>
              </a:solidFill>
              <a:latin typeface="+mn-lt"/>
            </a:endParaRPr>
          </a:p>
          <a:p>
            <a:pPr marL="342900" indent="-342900" algn="just">
              <a:buFont typeface="Arial" panose="020B0604020202020204" pitchFamily="34" charset="0"/>
              <a:buChar char="•"/>
            </a:pPr>
            <a:r>
              <a:rPr lang="es-ES_tradnl" dirty="0" smtClean="0">
                <a:solidFill>
                  <a:schemeClr val="tx1"/>
                </a:solidFill>
                <a:latin typeface="+mn-lt"/>
              </a:rPr>
              <a:t>Ei </a:t>
            </a:r>
            <a:r>
              <a:rPr lang="es-ES_tradnl" dirty="0" err="1" smtClean="0">
                <a:solidFill>
                  <a:schemeClr val="tx1"/>
                </a:solidFill>
                <a:latin typeface="+mn-lt"/>
              </a:rPr>
              <a:t>enää</a:t>
            </a:r>
            <a:r>
              <a:rPr lang="es-ES_tradnl" dirty="0" smtClean="0">
                <a:solidFill>
                  <a:schemeClr val="tx1"/>
                </a:solidFill>
                <a:latin typeface="+mn-lt"/>
              </a:rPr>
              <a:t> </a:t>
            </a:r>
            <a:r>
              <a:rPr lang="es-ES_tradnl" dirty="0" err="1" smtClean="0">
                <a:solidFill>
                  <a:schemeClr val="tx1"/>
                </a:solidFill>
                <a:latin typeface="+mn-lt"/>
              </a:rPr>
              <a:t>oikeudellista</a:t>
            </a:r>
            <a:r>
              <a:rPr lang="es-ES_tradnl" dirty="0" smtClean="0">
                <a:solidFill>
                  <a:schemeClr val="tx1"/>
                </a:solidFill>
                <a:latin typeface="+mn-lt"/>
              </a:rPr>
              <a:t> </a:t>
            </a:r>
            <a:r>
              <a:rPr lang="es-ES_tradnl" dirty="0" err="1" smtClean="0">
                <a:solidFill>
                  <a:schemeClr val="tx1"/>
                </a:solidFill>
                <a:latin typeface="+mn-lt"/>
              </a:rPr>
              <a:t>yhetistyötä</a:t>
            </a:r>
            <a:r>
              <a:rPr lang="es-ES_tradnl" dirty="0" smtClean="0">
                <a:solidFill>
                  <a:schemeClr val="tx1"/>
                </a:solidFill>
                <a:latin typeface="+mn-lt"/>
              </a:rPr>
              <a:t> </a:t>
            </a:r>
            <a:r>
              <a:rPr lang="es-ES_tradnl" dirty="0" err="1" smtClean="0">
                <a:solidFill>
                  <a:schemeClr val="tx1"/>
                </a:solidFill>
                <a:latin typeface="+mn-lt"/>
              </a:rPr>
              <a:t>jäsenvaltioiden</a:t>
            </a:r>
            <a:r>
              <a:rPr lang="es-ES_tradnl" dirty="0" smtClean="0">
                <a:solidFill>
                  <a:schemeClr val="tx1"/>
                </a:solidFill>
                <a:latin typeface="+mn-lt"/>
              </a:rPr>
              <a:t> </a:t>
            </a:r>
            <a:r>
              <a:rPr lang="es-ES_tradnl" dirty="0" err="1" smtClean="0">
                <a:solidFill>
                  <a:schemeClr val="tx1"/>
                </a:solidFill>
                <a:latin typeface="+mn-lt"/>
              </a:rPr>
              <a:t>oikeusviranomaisten</a:t>
            </a:r>
            <a:r>
              <a:rPr lang="es-ES_tradnl" dirty="0" smtClean="0">
                <a:solidFill>
                  <a:schemeClr val="tx1"/>
                </a:solidFill>
                <a:latin typeface="+mn-lt"/>
              </a:rPr>
              <a:t> </a:t>
            </a:r>
            <a:r>
              <a:rPr lang="es-ES_tradnl" dirty="0" err="1" smtClean="0">
                <a:solidFill>
                  <a:schemeClr val="tx1"/>
                </a:solidFill>
                <a:latin typeface="+mn-lt"/>
              </a:rPr>
              <a:t>välillä</a:t>
            </a:r>
            <a:r>
              <a:rPr lang="es-ES_tradnl" dirty="0" smtClean="0">
                <a:solidFill>
                  <a:schemeClr val="tx1"/>
                </a:solidFill>
                <a:latin typeface="+mn-lt"/>
              </a:rPr>
              <a:t>, </a:t>
            </a:r>
            <a:r>
              <a:rPr lang="es-ES_tradnl" dirty="0" err="1" smtClean="0">
                <a:solidFill>
                  <a:schemeClr val="tx1"/>
                </a:solidFill>
                <a:latin typeface="+mn-lt"/>
              </a:rPr>
              <a:t>vaan</a:t>
            </a:r>
            <a:r>
              <a:rPr lang="es-ES_tradnl" dirty="0" smtClean="0">
                <a:solidFill>
                  <a:schemeClr val="tx1"/>
                </a:solidFill>
                <a:latin typeface="+mn-lt"/>
              </a:rPr>
              <a:t> </a:t>
            </a:r>
            <a:r>
              <a:rPr lang="es-ES_tradnl" dirty="0" err="1" smtClean="0">
                <a:solidFill>
                  <a:schemeClr val="tx1"/>
                </a:solidFill>
                <a:latin typeface="+mn-lt"/>
              </a:rPr>
              <a:t>yksi</a:t>
            </a:r>
            <a:r>
              <a:rPr lang="es-ES_tradnl" dirty="0" smtClean="0">
                <a:solidFill>
                  <a:schemeClr val="tx1"/>
                </a:solidFill>
                <a:latin typeface="+mn-lt"/>
              </a:rPr>
              <a:t> </a:t>
            </a:r>
            <a:r>
              <a:rPr lang="es-ES_tradnl" dirty="0" err="1" smtClean="0">
                <a:solidFill>
                  <a:schemeClr val="tx1"/>
                </a:solidFill>
                <a:latin typeface="+mn-lt"/>
              </a:rPr>
              <a:t>syyttäjänvirasto</a:t>
            </a:r>
            <a:r>
              <a:rPr lang="es-ES_tradnl" dirty="0" smtClean="0">
                <a:solidFill>
                  <a:schemeClr val="tx1"/>
                </a:solidFill>
                <a:latin typeface="+mn-lt"/>
              </a:rPr>
              <a:t> </a:t>
            </a:r>
            <a:r>
              <a:rPr lang="es-ES_tradnl" dirty="0" err="1" smtClean="0">
                <a:solidFill>
                  <a:schemeClr val="tx1"/>
                </a:solidFill>
                <a:latin typeface="+mn-lt"/>
              </a:rPr>
              <a:t>keskusviranomaisena</a:t>
            </a:r>
            <a:r>
              <a:rPr lang="es-ES_tradnl" dirty="0" smtClean="0">
                <a:solidFill>
                  <a:schemeClr val="tx1"/>
                </a:solidFill>
                <a:latin typeface="+mn-lt"/>
              </a:rPr>
              <a:t>, </a:t>
            </a:r>
            <a:r>
              <a:rPr lang="es-ES_tradnl" dirty="0" err="1" smtClean="0">
                <a:solidFill>
                  <a:schemeClr val="tx1"/>
                </a:solidFill>
                <a:latin typeface="+mn-lt"/>
              </a:rPr>
              <a:t>jolla</a:t>
            </a:r>
            <a:r>
              <a:rPr lang="es-ES_tradnl" dirty="0" smtClean="0">
                <a:solidFill>
                  <a:schemeClr val="tx1"/>
                </a:solidFill>
                <a:latin typeface="+mn-lt"/>
              </a:rPr>
              <a:t> </a:t>
            </a:r>
            <a:r>
              <a:rPr lang="es-ES_tradnl" dirty="0" err="1" smtClean="0">
                <a:solidFill>
                  <a:schemeClr val="tx1"/>
                </a:solidFill>
                <a:latin typeface="+mn-lt"/>
              </a:rPr>
              <a:t>on</a:t>
            </a:r>
            <a:r>
              <a:rPr lang="es-ES_tradnl" dirty="0" smtClean="0">
                <a:solidFill>
                  <a:schemeClr val="tx1"/>
                </a:solidFill>
                <a:latin typeface="+mn-lt"/>
              </a:rPr>
              <a:t> </a:t>
            </a:r>
            <a:r>
              <a:rPr lang="es-ES_tradnl" dirty="0" err="1" smtClean="0">
                <a:solidFill>
                  <a:schemeClr val="tx1"/>
                </a:solidFill>
                <a:latin typeface="+mn-lt"/>
              </a:rPr>
              <a:t>jäsenvaltioin</a:t>
            </a:r>
            <a:r>
              <a:rPr lang="es-ES_tradnl" dirty="0" smtClean="0">
                <a:solidFill>
                  <a:schemeClr val="tx1"/>
                </a:solidFill>
                <a:latin typeface="+mn-lt"/>
              </a:rPr>
              <a:t> </a:t>
            </a:r>
            <a:r>
              <a:rPr lang="es-ES_tradnl" dirty="0" err="1" smtClean="0">
                <a:solidFill>
                  <a:schemeClr val="tx1"/>
                </a:solidFill>
                <a:latin typeface="+mn-lt"/>
              </a:rPr>
              <a:t>hajautettu</a:t>
            </a:r>
            <a:r>
              <a:rPr lang="es-ES_tradnl" dirty="0" smtClean="0">
                <a:solidFill>
                  <a:schemeClr val="tx1"/>
                </a:solidFill>
                <a:latin typeface="+mn-lt"/>
              </a:rPr>
              <a:t> </a:t>
            </a:r>
            <a:r>
              <a:rPr lang="es-ES_tradnl" dirty="0" err="1" smtClean="0">
                <a:solidFill>
                  <a:schemeClr val="tx1"/>
                </a:solidFill>
                <a:latin typeface="+mn-lt"/>
              </a:rPr>
              <a:t>operatiivinen</a:t>
            </a:r>
            <a:r>
              <a:rPr lang="es-ES_tradnl" dirty="0" smtClean="0">
                <a:solidFill>
                  <a:schemeClr val="tx1"/>
                </a:solidFill>
                <a:latin typeface="+mn-lt"/>
              </a:rPr>
              <a:t> </a:t>
            </a:r>
            <a:r>
              <a:rPr lang="es-ES_tradnl" dirty="0" err="1" smtClean="0">
                <a:solidFill>
                  <a:schemeClr val="tx1"/>
                </a:solidFill>
                <a:latin typeface="+mn-lt"/>
              </a:rPr>
              <a:t>toiminta</a:t>
            </a:r>
            <a:r>
              <a:rPr lang="es-ES_tradnl" dirty="0" smtClean="0">
                <a:solidFill>
                  <a:schemeClr val="tx1"/>
                </a:solidFill>
                <a:latin typeface="+mn-lt"/>
              </a:rPr>
              <a:t>.</a:t>
            </a:r>
          </a:p>
          <a:p>
            <a:pPr marL="0" indent="0" algn="just">
              <a:buNone/>
            </a:pPr>
            <a:r>
              <a:rPr lang="es-ES_tradnl" dirty="0" smtClean="0">
                <a:solidFill>
                  <a:schemeClr val="tx1"/>
                </a:solidFill>
                <a:latin typeface="+mn-lt"/>
              </a:rPr>
              <a:t>= </a:t>
            </a:r>
            <a:r>
              <a:rPr lang="es-ES_tradnl" dirty="0" err="1" smtClean="0">
                <a:solidFill>
                  <a:schemeClr val="tx1"/>
                </a:solidFill>
                <a:latin typeface="+mn-lt"/>
              </a:rPr>
              <a:t>Jäsenvaltioissa</a:t>
            </a:r>
            <a:r>
              <a:rPr lang="es-ES_tradnl" dirty="0" smtClean="0">
                <a:solidFill>
                  <a:schemeClr val="tx1"/>
                </a:solidFill>
                <a:latin typeface="+mn-lt"/>
              </a:rPr>
              <a:t> </a:t>
            </a:r>
            <a:r>
              <a:rPr lang="es-ES_tradnl" dirty="0" err="1" smtClean="0">
                <a:solidFill>
                  <a:schemeClr val="tx1"/>
                </a:solidFill>
                <a:latin typeface="+mn-lt"/>
              </a:rPr>
              <a:t>toimivat</a:t>
            </a:r>
            <a:r>
              <a:rPr lang="es-ES_tradnl" dirty="0" smtClean="0">
                <a:solidFill>
                  <a:schemeClr val="tx1"/>
                </a:solidFill>
                <a:latin typeface="+mn-lt"/>
              </a:rPr>
              <a:t> </a:t>
            </a:r>
            <a:r>
              <a:rPr lang="es-ES_tradnl" dirty="0" err="1">
                <a:solidFill>
                  <a:schemeClr val="tx1"/>
                </a:solidFill>
                <a:latin typeface="+mn-lt"/>
              </a:rPr>
              <a:t>v</a:t>
            </a:r>
            <a:r>
              <a:rPr lang="es-ES_tradnl" dirty="0" err="1" smtClean="0">
                <a:solidFill>
                  <a:schemeClr val="tx1"/>
                </a:solidFill>
                <a:latin typeface="+mn-lt"/>
              </a:rPr>
              <a:t>altuutetut</a:t>
            </a:r>
            <a:r>
              <a:rPr lang="es-ES_tradnl" dirty="0" smtClean="0">
                <a:solidFill>
                  <a:schemeClr val="tx1"/>
                </a:solidFill>
                <a:latin typeface="+mn-lt"/>
              </a:rPr>
              <a:t> </a:t>
            </a:r>
            <a:r>
              <a:rPr lang="es-ES_tradnl" dirty="0" err="1">
                <a:solidFill>
                  <a:schemeClr val="tx1"/>
                </a:solidFill>
                <a:latin typeface="+mn-lt"/>
              </a:rPr>
              <a:t>E</a:t>
            </a:r>
            <a:r>
              <a:rPr lang="es-ES_tradnl" dirty="0" err="1" smtClean="0">
                <a:solidFill>
                  <a:schemeClr val="tx1"/>
                </a:solidFill>
                <a:latin typeface="+mn-lt"/>
              </a:rPr>
              <a:t>uroopan</a:t>
            </a:r>
            <a:r>
              <a:rPr lang="es-ES_tradnl" dirty="0" smtClean="0">
                <a:solidFill>
                  <a:schemeClr val="tx1"/>
                </a:solidFill>
                <a:latin typeface="+mn-lt"/>
              </a:rPr>
              <a:t> </a:t>
            </a:r>
            <a:r>
              <a:rPr lang="es-ES_tradnl" dirty="0" err="1" smtClean="0">
                <a:solidFill>
                  <a:schemeClr val="tx1"/>
                </a:solidFill>
                <a:latin typeface="+mn-lt"/>
              </a:rPr>
              <a:t>syyttäjät</a:t>
            </a:r>
            <a:r>
              <a:rPr lang="es-ES_tradnl" dirty="0" smtClean="0">
                <a:solidFill>
                  <a:schemeClr val="tx1"/>
                </a:solidFill>
                <a:latin typeface="+mn-lt"/>
              </a:rPr>
              <a:t> </a:t>
            </a:r>
            <a:r>
              <a:rPr lang="es-ES_tradnl" dirty="0">
                <a:solidFill>
                  <a:schemeClr val="tx1"/>
                </a:solidFill>
                <a:latin typeface="+mn-lt"/>
              </a:rPr>
              <a:t>(</a:t>
            </a:r>
            <a:r>
              <a:rPr lang="es-ES_tradnl" dirty="0" err="1" smtClean="0">
                <a:solidFill>
                  <a:schemeClr val="tx1"/>
                </a:solidFill>
                <a:latin typeface="+mn-lt"/>
              </a:rPr>
              <a:t>EDP:t</a:t>
            </a:r>
            <a:r>
              <a:rPr lang="es-ES_tradnl" dirty="0" smtClean="0">
                <a:solidFill>
                  <a:schemeClr val="tx1"/>
                </a:solidFill>
                <a:latin typeface="+mn-lt"/>
              </a:rPr>
              <a:t>) </a:t>
            </a:r>
            <a:r>
              <a:rPr lang="es-ES_tradnl" dirty="0" err="1" smtClean="0">
                <a:solidFill>
                  <a:schemeClr val="tx1"/>
                </a:solidFill>
                <a:latin typeface="+mn-lt"/>
              </a:rPr>
              <a:t>suorittavat</a:t>
            </a:r>
            <a:r>
              <a:rPr lang="es-ES_tradnl" dirty="0" smtClean="0">
                <a:solidFill>
                  <a:schemeClr val="tx1"/>
                </a:solidFill>
                <a:latin typeface="+mn-lt"/>
              </a:rPr>
              <a:t> </a:t>
            </a:r>
            <a:r>
              <a:rPr lang="es-ES_tradnl" dirty="0" err="1" smtClean="0">
                <a:solidFill>
                  <a:schemeClr val="tx1"/>
                </a:solidFill>
                <a:latin typeface="+mn-lt"/>
              </a:rPr>
              <a:t>tutkintaa</a:t>
            </a:r>
            <a:r>
              <a:rPr lang="es-ES_tradnl" dirty="0" smtClean="0">
                <a:solidFill>
                  <a:schemeClr val="tx1"/>
                </a:solidFill>
                <a:latin typeface="+mn-lt"/>
              </a:rPr>
              <a:t> </a:t>
            </a:r>
            <a:r>
              <a:rPr lang="es-ES_tradnl" dirty="0" err="1" smtClean="0">
                <a:solidFill>
                  <a:schemeClr val="tx1"/>
                </a:solidFill>
                <a:latin typeface="+mn-lt"/>
              </a:rPr>
              <a:t>EPPO:n</a:t>
            </a:r>
            <a:r>
              <a:rPr lang="es-ES_tradnl" dirty="0" smtClean="0">
                <a:solidFill>
                  <a:schemeClr val="tx1"/>
                </a:solidFill>
                <a:latin typeface="+mn-lt"/>
              </a:rPr>
              <a:t> </a:t>
            </a:r>
            <a:r>
              <a:rPr lang="es-ES_tradnl" dirty="0" err="1" smtClean="0">
                <a:solidFill>
                  <a:schemeClr val="tx1"/>
                </a:solidFill>
                <a:latin typeface="+mn-lt"/>
              </a:rPr>
              <a:t>puolesta</a:t>
            </a:r>
            <a:endParaRPr lang="es-ES_tradnl" dirty="0" smtClean="0">
              <a:solidFill>
                <a:schemeClr val="tx1"/>
              </a:solidFill>
              <a:latin typeface="+mn-lt"/>
            </a:endParaRPr>
          </a:p>
          <a:p>
            <a:pPr marL="0" indent="0" algn="just">
              <a:buNone/>
            </a:pPr>
            <a:r>
              <a:rPr lang="es-ES_tradnl" dirty="0" smtClean="0">
                <a:solidFill>
                  <a:schemeClr val="tx1"/>
                </a:solidFill>
                <a:latin typeface="+mn-lt"/>
              </a:rPr>
              <a:t>= </a:t>
            </a:r>
            <a:r>
              <a:rPr lang="es-ES_tradnl" dirty="0" err="1" smtClean="0">
                <a:solidFill>
                  <a:schemeClr val="tx1"/>
                </a:solidFill>
                <a:latin typeface="+mn-lt"/>
              </a:rPr>
              <a:t>EDP:iden</a:t>
            </a:r>
            <a:r>
              <a:rPr lang="es-ES_tradnl" dirty="0" smtClean="0">
                <a:solidFill>
                  <a:schemeClr val="tx1"/>
                </a:solidFill>
                <a:latin typeface="+mn-lt"/>
              </a:rPr>
              <a:t> </a:t>
            </a:r>
            <a:r>
              <a:rPr lang="es-ES_tradnl" dirty="0" err="1" smtClean="0">
                <a:solidFill>
                  <a:schemeClr val="tx1"/>
                </a:solidFill>
                <a:latin typeface="+mn-lt"/>
              </a:rPr>
              <a:t>tulee</a:t>
            </a:r>
            <a:r>
              <a:rPr lang="es-ES_tradnl" dirty="0" smtClean="0">
                <a:solidFill>
                  <a:schemeClr val="tx1"/>
                </a:solidFill>
                <a:latin typeface="+mn-lt"/>
              </a:rPr>
              <a:t> </a:t>
            </a:r>
            <a:r>
              <a:rPr lang="es-ES_tradnl" dirty="0" err="1" smtClean="0">
                <a:solidFill>
                  <a:schemeClr val="tx1"/>
                </a:solidFill>
                <a:latin typeface="+mn-lt"/>
              </a:rPr>
              <a:t>toimia</a:t>
            </a:r>
            <a:r>
              <a:rPr lang="es-ES_tradnl" dirty="0" smtClean="0">
                <a:solidFill>
                  <a:schemeClr val="tx1"/>
                </a:solidFill>
                <a:latin typeface="+mn-lt"/>
              </a:rPr>
              <a:t> </a:t>
            </a:r>
            <a:r>
              <a:rPr lang="es-ES_tradnl" dirty="0" err="1" smtClean="0">
                <a:solidFill>
                  <a:schemeClr val="tx1"/>
                </a:solidFill>
                <a:latin typeface="+mn-lt"/>
              </a:rPr>
              <a:t>läheisessä</a:t>
            </a:r>
            <a:r>
              <a:rPr lang="es-ES_tradnl" dirty="0" smtClean="0">
                <a:solidFill>
                  <a:schemeClr val="tx1"/>
                </a:solidFill>
                <a:latin typeface="+mn-lt"/>
              </a:rPr>
              <a:t> </a:t>
            </a:r>
            <a:r>
              <a:rPr lang="es-ES_tradnl" dirty="0" err="1" smtClean="0">
                <a:solidFill>
                  <a:schemeClr val="tx1"/>
                </a:solidFill>
                <a:latin typeface="+mn-lt"/>
              </a:rPr>
              <a:t>yhteistyössä</a:t>
            </a:r>
            <a:r>
              <a:rPr lang="es-ES_tradnl" dirty="0" smtClean="0">
                <a:solidFill>
                  <a:schemeClr val="tx1"/>
                </a:solidFill>
                <a:latin typeface="+mn-lt"/>
              </a:rPr>
              <a:t> </a:t>
            </a:r>
            <a:r>
              <a:rPr lang="es-ES_tradnl" dirty="0" err="1" smtClean="0">
                <a:solidFill>
                  <a:schemeClr val="tx1"/>
                </a:solidFill>
                <a:latin typeface="+mn-lt"/>
              </a:rPr>
              <a:t>avustamalla</a:t>
            </a:r>
            <a:r>
              <a:rPr lang="es-ES_tradnl" dirty="0" smtClean="0">
                <a:solidFill>
                  <a:schemeClr val="tx1"/>
                </a:solidFill>
                <a:latin typeface="+mn-lt"/>
              </a:rPr>
              <a:t> ja </a:t>
            </a:r>
            <a:r>
              <a:rPr lang="es-ES_tradnl" dirty="0" err="1" smtClean="0">
                <a:solidFill>
                  <a:schemeClr val="tx1"/>
                </a:solidFill>
                <a:latin typeface="+mn-lt"/>
              </a:rPr>
              <a:t>konsultoimalla</a:t>
            </a:r>
            <a:r>
              <a:rPr lang="es-ES_tradnl" dirty="0" smtClean="0">
                <a:solidFill>
                  <a:schemeClr val="tx1"/>
                </a:solidFill>
                <a:latin typeface="+mn-lt"/>
              </a:rPr>
              <a:t> </a:t>
            </a:r>
            <a:r>
              <a:rPr lang="es-ES_tradnl" dirty="0" err="1" smtClean="0">
                <a:solidFill>
                  <a:schemeClr val="tx1"/>
                </a:solidFill>
                <a:latin typeface="+mn-lt"/>
              </a:rPr>
              <a:t>toisiaan</a:t>
            </a:r>
            <a:r>
              <a:rPr lang="es-ES_tradnl" dirty="0" smtClean="0">
                <a:solidFill>
                  <a:schemeClr val="tx1"/>
                </a:solidFill>
                <a:latin typeface="+mn-lt"/>
              </a:rPr>
              <a:t> </a:t>
            </a:r>
            <a:r>
              <a:rPr lang="es-ES_tradnl" dirty="0" err="1" smtClean="0">
                <a:solidFill>
                  <a:schemeClr val="tx1"/>
                </a:solidFill>
                <a:latin typeface="+mn-lt"/>
              </a:rPr>
              <a:t>jajatylittävissä</a:t>
            </a:r>
            <a:r>
              <a:rPr lang="es-ES_tradnl" dirty="0" smtClean="0">
                <a:solidFill>
                  <a:schemeClr val="tx1"/>
                </a:solidFill>
                <a:latin typeface="+mn-lt"/>
              </a:rPr>
              <a:t> </a:t>
            </a:r>
            <a:r>
              <a:rPr lang="es-ES_tradnl" dirty="0" err="1" smtClean="0">
                <a:solidFill>
                  <a:schemeClr val="tx1"/>
                </a:solidFill>
                <a:latin typeface="+mn-lt"/>
              </a:rPr>
              <a:t>tutkinnoissa</a:t>
            </a:r>
            <a:endParaRPr lang="es-ES_tradnl" dirty="0">
              <a:solidFill>
                <a:schemeClr val="tx1"/>
              </a:solidFill>
              <a:latin typeface="+mn-lt"/>
            </a:endParaRPr>
          </a:p>
          <a:p>
            <a:pPr marL="0" indent="0" algn="just">
              <a:buNone/>
            </a:pPr>
            <a:r>
              <a:rPr lang="es-ES_tradnl" dirty="0" smtClean="0">
                <a:solidFill>
                  <a:schemeClr val="tx1"/>
                </a:solidFill>
                <a:latin typeface="+mn-lt"/>
              </a:rPr>
              <a:t>Ei </a:t>
            </a:r>
            <a:r>
              <a:rPr lang="es-ES_tradnl" dirty="0" err="1" smtClean="0">
                <a:solidFill>
                  <a:schemeClr val="tx1"/>
                </a:solidFill>
                <a:latin typeface="+mn-lt"/>
              </a:rPr>
              <a:t>enään</a:t>
            </a:r>
            <a:r>
              <a:rPr lang="es-ES_tradnl" dirty="0" smtClean="0">
                <a:solidFill>
                  <a:schemeClr val="tx1"/>
                </a:solidFill>
                <a:latin typeface="+mn-lt"/>
              </a:rPr>
              <a:t> </a:t>
            </a:r>
            <a:r>
              <a:rPr lang="es-ES_tradnl" dirty="0" err="1" smtClean="0">
                <a:solidFill>
                  <a:schemeClr val="tx1"/>
                </a:solidFill>
                <a:latin typeface="+mn-lt"/>
              </a:rPr>
              <a:t>vastavuoroista</a:t>
            </a:r>
            <a:r>
              <a:rPr lang="es-ES_tradnl" dirty="0" smtClean="0">
                <a:solidFill>
                  <a:schemeClr val="tx1"/>
                </a:solidFill>
                <a:latin typeface="+mn-lt"/>
              </a:rPr>
              <a:t> </a:t>
            </a:r>
            <a:r>
              <a:rPr lang="es-ES_tradnl" dirty="0" err="1" smtClean="0">
                <a:solidFill>
                  <a:schemeClr val="tx1"/>
                </a:solidFill>
                <a:latin typeface="+mn-lt"/>
              </a:rPr>
              <a:t>tunnistamista</a:t>
            </a:r>
            <a:r>
              <a:rPr lang="es-ES_tradnl" dirty="0" smtClean="0">
                <a:solidFill>
                  <a:schemeClr val="tx1"/>
                </a:solidFill>
                <a:latin typeface="+mn-lt"/>
              </a:rPr>
              <a:t> </a:t>
            </a:r>
            <a:r>
              <a:rPr lang="es-ES_tradnl" dirty="0" err="1">
                <a:solidFill>
                  <a:schemeClr val="tx1"/>
                </a:solidFill>
                <a:latin typeface="+mn-lt"/>
              </a:rPr>
              <a:t>v</a:t>
            </a:r>
            <a:r>
              <a:rPr lang="es-ES_tradnl" dirty="0" err="1" smtClean="0">
                <a:solidFill>
                  <a:schemeClr val="tx1"/>
                </a:solidFill>
                <a:latin typeface="+mn-lt"/>
              </a:rPr>
              <a:t>aan</a:t>
            </a:r>
            <a:r>
              <a:rPr lang="es-ES_tradnl" dirty="0" smtClean="0">
                <a:solidFill>
                  <a:schemeClr val="tx1"/>
                </a:solidFill>
                <a:latin typeface="+mn-lt"/>
              </a:rPr>
              <a:t> “</a:t>
            </a:r>
            <a:r>
              <a:rPr lang="es-ES_tradnl" dirty="0" err="1" smtClean="0">
                <a:solidFill>
                  <a:schemeClr val="tx1"/>
                </a:solidFill>
                <a:latin typeface="+mn-lt"/>
              </a:rPr>
              <a:t>tehtävien</a:t>
            </a:r>
            <a:r>
              <a:rPr lang="es-ES_tradnl" dirty="0" smtClean="0">
                <a:solidFill>
                  <a:schemeClr val="tx1"/>
                </a:solidFill>
                <a:latin typeface="+mn-lt"/>
              </a:rPr>
              <a:t> </a:t>
            </a:r>
            <a:r>
              <a:rPr lang="es-ES_tradnl" dirty="0" err="1" smtClean="0">
                <a:solidFill>
                  <a:schemeClr val="tx1"/>
                </a:solidFill>
                <a:latin typeface="+mn-lt"/>
              </a:rPr>
              <a:t>antoa</a:t>
            </a:r>
            <a:r>
              <a:rPr lang="es-ES_tradnl" dirty="0" smtClean="0">
                <a:solidFill>
                  <a:schemeClr val="tx1"/>
                </a:solidFill>
                <a:latin typeface="+mn-lt"/>
              </a:rPr>
              <a:t>” = </a:t>
            </a:r>
            <a:r>
              <a:rPr lang="es-ES_tradnl" dirty="0" err="1" smtClean="0">
                <a:solidFill>
                  <a:schemeClr val="tx1"/>
                </a:solidFill>
                <a:latin typeface="+mn-lt"/>
              </a:rPr>
              <a:t>asiaa</a:t>
            </a:r>
            <a:r>
              <a:rPr lang="es-ES_tradnl" dirty="0">
                <a:solidFill>
                  <a:schemeClr val="tx1"/>
                </a:solidFill>
                <a:latin typeface="+mn-lt"/>
              </a:rPr>
              <a:t> </a:t>
            </a:r>
            <a:r>
              <a:rPr lang="es-ES_tradnl" dirty="0" err="1" smtClean="0">
                <a:solidFill>
                  <a:schemeClr val="tx1"/>
                </a:solidFill>
                <a:latin typeface="+mn-lt"/>
              </a:rPr>
              <a:t>hoitava</a:t>
            </a:r>
            <a:r>
              <a:rPr lang="es-ES_tradnl" dirty="0" smtClean="0">
                <a:solidFill>
                  <a:schemeClr val="tx1"/>
                </a:solidFill>
                <a:latin typeface="+mn-lt"/>
              </a:rPr>
              <a:t> </a:t>
            </a:r>
            <a:r>
              <a:rPr lang="es-ES_tradnl" dirty="0" err="1" smtClean="0">
                <a:solidFill>
                  <a:schemeClr val="tx1"/>
                </a:solidFill>
                <a:latin typeface="+mn-lt"/>
              </a:rPr>
              <a:t>valtuutettu</a:t>
            </a:r>
            <a:r>
              <a:rPr lang="es-ES_tradnl" dirty="0" smtClean="0">
                <a:solidFill>
                  <a:schemeClr val="tx1"/>
                </a:solidFill>
                <a:latin typeface="+mn-lt"/>
              </a:rPr>
              <a:t> </a:t>
            </a:r>
            <a:r>
              <a:rPr lang="es-ES_tradnl" dirty="0" err="1" smtClean="0">
                <a:solidFill>
                  <a:schemeClr val="tx1"/>
                </a:solidFill>
                <a:latin typeface="+mn-lt"/>
              </a:rPr>
              <a:t>Euroopan</a:t>
            </a:r>
            <a:r>
              <a:rPr lang="es-ES_tradnl" dirty="0" smtClean="0">
                <a:solidFill>
                  <a:schemeClr val="tx1"/>
                </a:solidFill>
                <a:latin typeface="+mn-lt"/>
              </a:rPr>
              <a:t> </a:t>
            </a:r>
            <a:r>
              <a:rPr lang="es-ES_tradnl" dirty="0" err="1" smtClean="0">
                <a:solidFill>
                  <a:schemeClr val="tx1"/>
                </a:solidFill>
                <a:latin typeface="+mn-lt"/>
              </a:rPr>
              <a:t>syyttäjä</a:t>
            </a:r>
            <a:r>
              <a:rPr lang="es-ES_tradnl" dirty="0" smtClean="0">
                <a:solidFill>
                  <a:schemeClr val="tx1"/>
                </a:solidFill>
                <a:latin typeface="+mn-lt"/>
              </a:rPr>
              <a:t> </a:t>
            </a:r>
            <a:r>
              <a:rPr lang="es-ES_tradnl" dirty="0" err="1" smtClean="0">
                <a:solidFill>
                  <a:schemeClr val="tx1"/>
                </a:solidFill>
                <a:latin typeface="+mn-lt"/>
              </a:rPr>
              <a:t>antaa</a:t>
            </a:r>
            <a:r>
              <a:rPr lang="es-ES_tradnl" dirty="0" smtClean="0">
                <a:solidFill>
                  <a:schemeClr val="tx1"/>
                </a:solidFill>
                <a:latin typeface="+mn-lt"/>
              </a:rPr>
              <a:t> </a:t>
            </a:r>
            <a:r>
              <a:rPr lang="es-ES_tradnl" dirty="0" err="1" smtClean="0">
                <a:solidFill>
                  <a:schemeClr val="tx1"/>
                </a:solidFill>
                <a:latin typeface="+mn-lt"/>
              </a:rPr>
              <a:t>tehtäväksi</a:t>
            </a:r>
            <a:r>
              <a:rPr lang="es-ES_tradnl" dirty="0" smtClean="0">
                <a:solidFill>
                  <a:schemeClr val="tx1"/>
                </a:solidFill>
                <a:latin typeface="+mn-lt"/>
              </a:rPr>
              <a:t> </a:t>
            </a:r>
            <a:r>
              <a:rPr lang="es-ES_tradnl" dirty="0" err="1" smtClean="0">
                <a:solidFill>
                  <a:schemeClr val="tx1"/>
                </a:solidFill>
                <a:latin typeface="+mn-lt"/>
              </a:rPr>
              <a:t>toisen</a:t>
            </a:r>
            <a:r>
              <a:rPr lang="es-ES_tradnl" dirty="0" smtClean="0">
                <a:solidFill>
                  <a:schemeClr val="tx1"/>
                </a:solidFill>
                <a:latin typeface="+mn-lt"/>
              </a:rPr>
              <a:t> </a:t>
            </a:r>
            <a:r>
              <a:rPr lang="es-ES_tradnl" dirty="0" err="1" smtClean="0">
                <a:solidFill>
                  <a:schemeClr val="tx1"/>
                </a:solidFill>
                <a:latin typeface="+mn-lt"/>
              </a:rPr>
              <a:t>jäsenvaltion</a:t>
            </a:r>
            <a:r>
              <a:rPr lang="es-ES_tradnl" dirty="0" smtClean="0">
                <a:solidFill>
                  <a:schemeClr val="tx1"/>
                </a:solidFill>
                <a:latin typeface="+mn-lt"/>
              </a:rPr>
              <a:t> </a:t>
            </a:r>
            <a:r>
              <a:rPr lang="es-ES_tradnl" dirty="0" err="1" smtClean="0">
                <a:solidFill>
                  <a:schemeClr val="tx1"/>
                </a:solidFill>
                <a:latin typeface="+mn-lt"/>
              </a:rPr>
              <a:t>avustavalle</a:t>
            </a:r>
            <a:r>
              <a:rPr lang="es-ES_tradnl" dirty="0" smtClean="0">
                <a:solidFill>
                  <a:schemeClr val="tx1"/>
                </a:solidFill>
                <a:latin typeface="+mn-lt"/>
              </a:rPr>
              <a:t> </a:t>
            </a:r>
            <a:r>
              <a:rPr lang="es-ES_tradnl" dirty="0" err="1" smtClean="0">
                <a:solidFill>
                  <a:schemeClr val="tx1"/>
                </a:solidFill>
                <a:latin typeface="+mn-lt"/>
              </a:rPr>
              <a:t>Euroopan</a:t>
            </a:r>
            <a:r>
              <a:rPr lang="es-ES_tradnl" dirty="0" smtClean="0">
                <a:solidFill>
                  <a:schemeClr val="tx1"/>
                </a:solidFill>
                <a:latin typeface="+mn-lt"/>
              </a:rPr>
              <a:t> </a:t>
            </a:r>
            <a:r>
              <a:rPr lang="es-ES_tradnl" dirty="0" err="1" smtClean="0">
                <a:solidFill>
                  <a:schemeClr val="tx1"/>
                </a:solidFill>
                <a:latin typeface="+mn-lt"/>
              </a:rPr>
              <a:t>syyttäjälle</a:t>
            </a:r>
            <a:r>
              <a:rPr lang="es-ES_tradnl" dirty="0" smtClean="0">
                <a:solidFill>
                  <a:schemeClr val="tx1"/>
                </a:solidFill>
                <a:latin typeface="+mn-lt"/>
              </a:rPr>
              <a:t> </a:t>
            </a:r>
            <a:r>
              <a:rPr lang="es-ES_tradnl" dirty="0" err="1" smtClean="0">
                <a:solidFill>
                  <a:schemeClr val="tx1"/>
                </a:solidFill>
                <a:latin typeface="+mn-lt"/>
              </a:rPr>
              <a:t>suorittaa</a:t>
            </a:r>
            <a:r>
              <a:rPr lang="es-ES_tradnl" dirty="0" smtClean="0">
                <a:solidFill>
                  <a:schemeClr val="tx1"/>
                </a:solidFill>
                <a:latin typeface="+mn-lt"/>
              </a:rPr>
              <a:t> </a:t>
            </a:r>
            <a:r>
              <a:rPr lang="es-ES_tradnl" dirty="0" err="1" smtClean="0">
                <a:solidFill>
                  <a:schemeClr val="tx1"/>
                </a:solidFill>
                <a:latin typeface="+mn-lt"/>
              </a:rPr>
              <a:t>tutkintatoimenpide</a:t>
            </a:r>
            <a:r>
              <a:rPr lang="es-ES_tradnl" dirty="0" smtClean="0">
                <a:solidFill>
                  <a:schemeClr val="tx1"/>
                </a:solidFill>
                <a:latin typeface="+mn-lt"/>
              </a:rPr>
              <a:t> </a:t>
            </a:r>
            <a:r>
              <a:rPr lang="es-ES_tradnl" dirty="0" err="1" smtClean="0">
                <a:solidFill>
                  <a:schemeClr val="tx1"/>
                </a:solidFill>
                <a:latin typeface="+mn-lt"/>
              </a:rPr>
              <a:t>siinä</a:t>
            </a:r>
            <a:r>
              <a:rPr lang="es-ES_tradnl" dirty="0" smtClean="0">
                <a:solidFill>
                  <a:schemeClr val="tx1"/>
                </a:solidFill>
                <a:latin typeface="+mn-lt"/>
              </a:rPr>
              <a:t> </a:t>
            </a:r>
            <a:r>
              <a:rPr lang="es-ES_tradnl" dirty="0" err="1" smtClean="0">
                <a:solidFill>
                  <a:schemeClr val="tx1"/>
                </a:solidFill>
                <a:latin typeface="+mn-lt"/>
              </a:rPr>
              <a:t>jäsenvaltiossa</a:t>
            </a:r>
            <a:r>
              <a:rPr lang="es-ES_tradnl" dirty="0" smtClean="0">
                <a:solidFill>
                  <a:schemeClr val="tx1"/>
                </a:solidFill>
                <a:latin typeface="+mn-lt"/>
              </a:rPr>
              <a:t> </a:t>
            </a:r>
            <a:r>
              <a:rPr lang="es-ES_tradnl" dirty="0" err="1" smtClean="0">
                <a:solidFill>
                  <a:schemeClr val="tx1"/>
                </a:solidFill>
                <a:latin typeface="+mn-lt"/>
              </a:rPr>
              <a:t>missä</a:t>
            </a:r>
            <a:r>
              <a:rPr lang="es-ES_tradnl" dirty="0" smtClean="0">
                <a:solidFill>
                  <a:schemeClr val="tx1"/>
                </a:solidFill>
                <a:latin typeface="+mn-lt"/>
              </a:rPr>
              <a:t> se </a:t>
            </a:r>
            <a:r>
              <a:rPr lang="es-ES_tradnl" dirty="0" err="1" smtClean="0">
                <a:solidFill>
                  <a:schemeClr val="tx1"/>
                </a:solidFill>
                <a:latin typeface="+mn-lt"/>
              </a:rPr>
              <a:t>on</a:t>
            </a:r>
            <a:r>
              <a:rPr lang="es-ES_tradnl" dirty="0" smtClean="0">
                <a:solidFill>
                  <a:schemeClr val="tx1"/>
                </a:solidFill>
                <a:latin typeface="+mn-lt"/>
              </a:rPr>
              <a:t> </a:t>
            </a:r>
            <a:r>
              <a:rPr lang="es-ES_tradnl" dirty="0" err="1" smtClean="0">
                <a:solidFill>
                  <a:schemeClr val="tx1"/>
                </a:solidFill>
                <a:latin typeface="+mn-lt"/>
              </a:rPr>
              <a:t>tarpeen</a:t>
            </a:r>
            <a:endParaRPr lang="es-ES_tradnl" b="1" dirty="0">
              <a:solidFill>
                <a:schemeClr val="tx1"/>
              </a:solidFill>
              <a:latin typeface="+mn-lt"/>
            </a:endParaRPr>
          </a:p>
        </p:txBody>
      </p:sp>
      <p:sp>
        <p:nvSpPr>
          <p:cNvPr id="4" name="Dia számának helye 3">
            <a:extLst>
              <a:ext uri="{FF2B5EF4-FFF2-40B4-BE49-F238E27FC236}">
                <a16:creationId xmlns:a16="http://schemas.microsoft.com/office/drawing/2014/main" id="{8D5DC257-6D8D-4295-9218-0AE38AD76BA9}"/>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2288173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233212"/>
            <a:ext cx="9967452" cy="922194"/>
          </a:xfrm>
        </p:spPr>
        <p:txBody>
          <a:bodyPr>
            <a:normAutofit fontScale="90000"/>
          </a:bodyPr>
          <a:lstStyle/>
          <a:p>
            <a:r>
              <a:rPr lang="es-ES_tradnl" dirty="0"/>
              <a:t/>
            </a:r>
            <a:br>
              <a:rPr lang="es-ES_tradnl" dirty="0"/>
            </a:br>
            <a:r>
              <a:rPr lang="es-ES_tradnl" dirty="0"/>
              <a:t>VASTAVUOINEN TUNNISTAMINEN JA ENEMMÄN</a:t>
            </a:r>
            <a:endParaRPr lang="es-ES" sz="3600" dirty="0"/>
          </a:p>
        </p:txBody>
      </p:sp>
      <p:sp>
        <p:nvSpPr>
          <p:cNvPr id="3" name="Subtítulo 2"/>
          <p:cNvSpPr>
            <a:spLocks noGrp="1"/>
          </p:cNvSpPr>
          <p:nvPr>
            <p:ph idx="1"/>
          </p:nvPr>
        </p:nvSpPr>
        <p:spPr/>
        <p:txBody>
          <a:bodyPr>
            <a:normAutofit fontScale="92500" lnSpcReduction="20000"/>
          </a:bodyPr>
          <a:lstStyle/>
          <a:p>
            <a:pPr algn="just"/>
            <a:endParaRPr lang="es-ES_tradnl" b="1" dirty="0"/>
          </a:p>
          <a:p>
            <a:pPr algn="just"/>
            <a:r>
              <a:rPr lang="es-ES_tradnl" b="1" dirty="0">
                <a:solidFill>
                  <a:schemeClr val="tx1"/>
                </a:solidFill>
                <a:latin typeface="+mn-lt"/>
              </a:rPr>
              <a:t>EPPO </a:t>
            </a:r>
            <a:r>
              <a:rPr lang="es-ES_tradnl" b="1" dirty="0" err="1" smtClean="0">
                <a:solidFill>
                  <a:schemeClr val="tx1"/>
                </a:solidFill>
                <a:latin typeface="+mn-lt"/>
              </a:rPr>
              <a:t>rajatylittävien</a:t>
            </a:r>
            <a:r>
              <a:rPr lang="es-ES_tradnl" b="1" dirty="0" smtClean="0">
                <a:solidFill>
                  <a:schemeClr val="tx1"/>
                </a:solidFill>
                <a:latin typeface="+mn-lt"/>
              </a:rPr>
              <a:t> </a:t>
            </a:r>
            <a:r>
              <a:rPr lang="es-ES_tradnl" b="1" dirty="0" err="1" smtClean="0">
                <a:solidFill>
                  <a:schemeClr val="tx1"/>
                </a:solidFill>
                <a:latin typeface="+mn-lt"/>
              </a:rPr>
              <a:t>rikosten</a:t>
            </a:r>
            <a:r>
              <a:rPr lang="es-ES_tradnl" b="1" dirty="0" smtClean="0">
                <a:solidFill>
                  <a:schemeClr val="tx1"/>
                </a:solidFill>
                <a:latin typeface="+mn-lt"/>
              </a:rPr>
              <a:t> </a:t>
            </a:r>
            <a:r>
              <a:rPr lang="es-ES_tradnl" b="1" dirty="0" err="1" smtClean="0">
                <a:solidFill>
                  <a:schemeClr val="tx1"/>
                </a:solidFill>
                <a:latin typeface="+mn-lt"/>
              </a:rPr>
              <a:t>tutkinnassa</a:t>
            </a:r>
            <a:r>
              <a:rPr lang="es-ES_tradnl" b="1" dirty="0" smtClean="0">
                <a:solidFill>
                  <a:schemeClr val="tx1"/>
                </a:solidFill>
                <a:latin typeface="+mn-lt"/>
              </a:rPr>
              <a:t>: </a:t>
            </a:r>
            <a:endParaRPr lang="es-ES_tradnl" b="1" dirty="0">
              <a:solidFill>
                <a:schemeClr val="tx1"/>
              </a:solidFill>
              <a:latin typeface="+mn-lt"/>
            </a:endParaRPr>
          </a:p>
          <a:p>
            <a:pPr algn="just"/>
            <a:r>
              <a:rPr lang="es-ES_tradnl" b="1" dirty="0" err="1">
                <a:solidFill>
                  <a:schemeClr val="tx1"/>
                </a:solidFill>
                <a:latin typeface="+mn-lt"/>
              </a:rPr>
              <a:t>J</a:t>
            </a:r>
            <a:r>
              <a:rPr lang="es-ES_tradnl" b="1" dirty="0" err="1" smtClean="0">
                <a:solidFill>
                  <a:schemeClr val="tx1"/>
                </a:solidFill>
                <a:latin typeface="+mn-lt"/>
              </a:rPr>
              <a:t>äsenvaltioiden</a:t>
            </a:r>
            <a:r>
              <a:rPr lang="es-ES_tradnl" b="1" dirty="0" smtClean="0">
                <a:solidFill>
                  <a:schemeClr val="tx1"/>
                </a:solidFill>
                <a:latin typeface="+mn-lt"/>
              </a:rPr>
              <a:t> </a:t>
            </a:r>
            <a:r>
              <a:rPr lang="es-ES_tradnl" b="1" dirty="0" err="1" smtClean="0">
                <a:solidFill>
                  <a:schemeClr val="tx1"/>
                </a:solidFill>
                <a:latin typeface="+mn-lt"/>
              </a:rPr>
              <a:t>osalta</a:t>
            </a:r>
            <a:r>
              <a:rPr lang="es-ES_tradnl" b="1" dirty="0" smtClean="0">
                <a:solidFill>
                  <a:schemeClr val="tx1"/>
                </a:solidFill>
                <a:latin typeface="+mn-lt"/>
              </a:rPr>
              <a:t>: </a:t>
            </a:r>
            <a:r>
              <a:rPr lang="es-ES_tradnl" dirty="0" err="1" smtClean="0">
                <a:solidFill>
                  <a:schemeClr val="tx1"/>
                </a:solidFill>
                <a:latin typeface="+mn-lt"/>
              </a:rPr>
              <a:t>Suorat</a:t>
            </a:r>
            <a:r>
              <a:rPr lang="es-ES_tradnl" dirty="0" smtClean="0">
                <a:solidFill>
                  <a:schemeClr val="tx1"/>
                </a:solidFill>
                <a:latin typeface="+mn-lt"/>
              </a:rPr>
              <a:t> </a:t>
            </a:r>
            <a:r>
              <a:rPr lang="es-ES_tradnl" dirty="0" err="1" smtClean="0">
                <a:solidFill>
                  <a:schemeClr val="tx1"/>
                </a:solidFill>
                <a:latin typeface="+mn-lt"/>
              </a:rPr>
              <a:t>toimenpiteet</a:t>
            </a:r>
            <a:r>
              <a:rPr lang="es-ES_tradnl" dirty="0" smtClean="0">
                <a:solidFill>
                  <a:schemeClr val="tx1"/>
                </a:solidFill>
                <a:latin typeface="+mn-lt"/>
              </a:rPr>
              <a:t> </a:t>
            </a:r>
            <a:r>
              <a:rPr lang="es-ES_tradnl" dirty="0" err="1" smtClean="0">
                <a:solidFill>
                  <a:schemeClr val="tx1"/>
                </a:solidFill>
                <a:latin typeface="+mn-lt"/>
              </a:rPr>
              <a:t>jäsenvaltioiden</a:t>
            </a:r>
            <a:r>
              <a:rPr lang="es-ES_tradnl" dirty="0" smtClean="0">
                <a:solidFill>
                  <a:schemeClr val="tx1"/>
                </a:solidFill>
                <a:latin typeface="+mn-lt"/>
              </a:rPr>
              <a:t> </a:t>
            </a:r>
            <a:r>
              <a:rPr lang="es-ES_tradnl" dirty="0" err="1" smtClean="0">
                <a:solidFill>
                  <a:schemeClr val="tx1"/>
                </a:solidFill>
                <a:latin typeface="+mn-lt"/>
              </a:rPr>
              <a:t>välillä</a:t>
            </a:r>
            <a:r>
              <a:rPr lang="es-ES_tradnl" dirty="0" smtClean="0">
                <a:solidFill>
                  <a:schemeClr val="tx1"/>
                </a:solidFill>
                <a:latin typeface="+mn-lt"/>
              </a:rPr>
              <a:t> </a:t>
            </a:r>
            <a:r>
              <a:rPr lang="es-ES_tradnl" dirty="0" err="1" smtClean="0">
                <a:solidFill>
                  <a:schemeClr val="tx1"/>
                </a:solidFill>
                <a:latin typeface="+mn-lt"/>
              </a:rPr>
              <a:t>mahdollisia</a:t>
            </a:r>
            <a:r>
              <a:rPr lang="es-ES_tradnl" dirty="0" smtClean="0">
                <a:solidFill>
                  <a:schemeClr val="tx1"/>
                </a:solidFill>
                <a:latin typeface="+mn-lt"/>
              </a:rPr>
              <a:t> (</a:t>
            </a:r>
            <a:r>
              <a:rPr lang="es-ES_tradnl" dirty="0" err="1" smtClean="0">
                <a:solidFill>
                  <a:schemeClr val="tx1"/>
                </a:solidFill>
                <a:latin typeface="+mn-lt"/>
              </a:rPr>
              <a:t>esim</a:t>
            </a:r>
            <a:r>
              <a:rPr lang="es-ES_tradnl" dirty="0" smtClean="0">
                <a:solidFill>
                  <a:schemeClr val="tx1"/>
                </a:solidFill>
                <a:latin typeface="+mn-lt"/>
              </a:rPr>
              <a:t>. </a:t>
            </a:r>
            <a:r>
              <a:rPr lang="es-ES_tradnl" dirty="0" err="1" smtClean="0">
                <a:solidFill>
                  <a:schemeClr val="tx1"/>
                </a:solidFill>
                <a:latin typeface="+mn-lt"/>
              </a:rPr>
              <a:t>Koordinoidut</a:t>
            </a:r>
            <a:r>
              <a:rPr lang="es-ES_tradnl" dirty="0" smtClean="0">
                <a:solidFill>
                  <a:schemeClr val="tx1"/>
                </a:solidFill>
                <a:latin typeface="+mn-lt"/>
              </a:rPr>
              <a:t> </a:t>
            </a:r>
            <a:r>
              <a:rPr lang="es-ES_tradnl" dirty="0" err="1" smtClean="0">
                <a:solidFill>
                  <a:schemeClr val="tx1"/>
                </a:solidFill>
                <a:latin typeface="+mn-lt"/>
              </a:rPr>
              <a:t>tutkintatoimenpiteet</a:t>
            </a:r>
            <a:r>
              <a:rPr lang="es-ES_tradnl" dirty="0" smtClean="0">
                <a:solidFill>
                  <a:schemeClr val="tx1"/>
                </a:solidFill>
                <a:latin typeface="+mn-lt"/>
              </a:rPr>
              <a:t>, </a:t>
            </a:r>
            <a:r>
              <a:rPr lang="es-ES_tradnl" dirty="0" err="1" smtClean="0">
                <a:solidFill>
                  <a:schemeClr val="tx1"/>
                </a:solidFill>
                <a:latin typeface="+mn-lt"/>
              </a:rPr>
              <a:t>varojen</a:t>
            </a:r>
            <a:r>
              <a:rPr lang="es-ES_tradnl" dirty="0" smtClean="0">
                <a:solidFill>
                  <a:schemeClr val="tx1"/>
                </a:solidFill>
                <a:latin typeface="+mn-lt"/>
              </a:rPr>
              <a:t> </a:t>
            </a:r>
            <a:r>
              <a:rPr lang="es-ES_tradnl" dirty="0" err="1" smtClean="0">
                <a:solidFill>
                  <a:schemeClr val="tx1"/>
                </a:solidFill>
                <a:latin typeface="+mn-lt"/>
              </a:rPr>
              <a:t>jäädyttäminen</a:t>
            </a:r>
            <a:r>
              <a:rPr lang="es-ES_tradnl" dirty="0" smtClean="0">
                <a:solidFill>
                  <a:schemeClr val="tx1"/>
                </a:solidFill>
                <a:latin typeface="+mn-lt"/>
              </a:rPr>
              <a:t> </a:t>
            </a:r>
            <a:r>
              <a:rPr lang="es-ES_tradnl" dirty="0" err="1" smtClean="0">
                <a:solidFill>
                  <a:schemeClr val="tx1"/>
                </a:solidFill>
                <a:latin typeface="+mn-lt"/>
              </a:rPr>
              <a:t>useissa</a:t>
            </a:r>
            <a:r>
              <a:rPr lang="es-ES_tradnl" dirty="0" smtClean="0">
                <a:solidFill>
                  <a:schemeClr val="tx1"/>
                </a:solidFill>
                <a:latin typeface="+mn-lt"/>
              </a:rPr>
              <a:t> </a:t>
            </a:r>
            <a:r>
              <a:rPr lang="es-ES_tradnl" dirty="0" err="1" smtClean="0">
                <a:solidFill>
                  <a:schemeClr val="tx1"/>
                </a:solidFill>
                <a:latin typeface="+mn-lt"/>
              </a:rPr>
              <a:t>maissa</a:t>
            </a:r>
            <a:r>
              <a:rPr lang="es-ES_tradnl" dirty="0" smtClean="0">
                <a:solidFill>
                  <a:schemeClr val="tx1"/>
                </a:solidFill>
                <a:latin typeface="+mn-lt"/>
              </a:rPr>
              <a:t>, </a:t>
            </a:r>
            <a:r>
              <a:rPr lang="es-ES_tradnl" dirty="0" err="1" smtClean="0">
                <a:solidFill>
                  <a:schemeClr val="tx1"/>
                </a:solidFill>
                <a:latin typeface="+mn-lt"/>
              </a:rPr>
              <a:t>tiedon</a:t>
            </a:r>
            <a:r>
              <a:rPr lang="es-ES_tradnl" dirty="0" smtClean="0">
                <a:solidFill>
                  <a:schemeClr val="tx1"/>
                </a:solidFill>
                <a:latin typeface="+mn-lt"/>
              </a:rPr>
              <a:t> </a:t>
            </a:r>
            <a:r>
              <a:rPr lang="es-ES_tradnl" dirty="0" err="1" smtClean="0">
                <a:solidFill>
                  <a:schemeClr val="tx1"/>
                </a:solidFill>
                <a:latin typeface="+mn-lt"/>
              </a:rPr>
              <a:t>vaihto</a:t>
            </a:r>
            <a:r>
              <a:rPr lang="es-ES_tradnl" dirty="0" smtClean="0">
                <a:solidFill>
                  <a:schemeClr val="tx1"/>
                </a:solidFill>
                <a:latin typeface="+mn-lt"/>
              </a:rPr>
              <a:t>). </a:t>
            </a:r>
            <a:endParaRPr lang="es-ES_tradnl" dirty="0">
              <a:solidFill>
                <a:schemeClr val="tx1"/>
              </a:solidFill>
              <a:latin typeface="+mn-lt"/>
            </a:endParaRPr>
          </a:p>
          <a:p>
            <a:pPr algn="just"/>
            <a:r>
              <a:rPr lang="es-ES_tradnl" dirty="0">
                <a:solidFill>
                  <a:schemeClr val="tx1"/>
                </a:solidFill>
                <a:latin typeface="+mn-lt"/>
              </a:rPr>
              <a:t>= </a:t>
            </a:r>
            <a:r>
              <a:rPr lang="es-ES_tradnl" dirty="0" err="1" smtClean="0">
                <a:solidFill>
                  <a:schemeClr val="tx1"/>
                </a:solidFill>
                <a:latin typeface="+mn-lt"/>
              </a:rPr>
              <a:t>Asiaa</a:t>
            </a:r>
            <a:r>
              <a:rPr lang="es-ES_tradnl" dirty="0" smtClean="0">
                <a:solidFill>
                  <a:schemeClr val="tx1"/>
                </a:solidFill>
                <a:latin typeface="+mn-lt"/>
              </a:rPr>
              <a:t> </a:t>
            </a:r>
            <a:r>
              <a:rPr lang="es-ES_tradnl" dirty="0" err="1" smtClean="0">
                <a:solidFill>
                  <a:schemeClr val="tx1"/>
                </a:solidFill>
                <a:latin typeface="+mn-lt"/>
              </a:rPr>
              <a:t>käsittelevä</a:t>
            </a:r>
            <a:r>
              <a:rPr lang="es-ES_tradnl" dirty="0" smtClean="0">
                <a:solidFill>
                  <a:schemeClr val="tx1"/>
                </a:solidFill>
                <a:latin typeface="+mn-lt"/>
              </a:rPr>
              <a:t> </a:t>
            </a:r>
            <a:r>
              <a:rPr lang="es-ES_tradnl" dirty="0">
                <a:solidFill>
                  <a:schemeClr val="tx1"/>
                </a:solidFill>
                <a:latin typeface="+mn-lt"/>
              </a:rPr>
              <a:t>EDP </a:t>
            </a:r>
            <a:r>
              <a:rPr lang="es-ES_tradnl" dirty="0" err="1" smtClean="0">
                <a:solidFill>
                  <a:schemeClr val="tx1"/>
                </a:solidFill>
                <a:latin typeface="+mn-lt"/>
              </a:rPr>
              <a:t>antaa</a:t>
            </a:r>
            <a:r>
              <a:rPr lang="es-ES_tradnl" dirty="0" smtClean="0">
                <a:solidFill>
                  <a:schemeClr val="tx1"/>
                </a:solidFill>
                <a:latin typeface="+mn-lt"/>
              </a:rPr>
              <a:t> </a:t>
            </a:r>
            <a:r>
              <a:rPr lang="es-ES_tradnl" dirty="0" err="1" smtClean="0">
                <a:solidFill>
                  <a:schemeClr val="tx1"/>
                </a:solidFill>
                <a:latin typeface="+mn-lt"/>
              </a:rPr>
              <a:t>tehtävän</a:t>
            </a:r>
            <a:r>
              <a:rPr lang="es-ES_tradnl" dirty="0" smtClean="0">
                <a:solidFill>
                  <a:schemeClr val="tx1"/>
                </a:solidFill>
                <a:latin typeface="+mn-lt"/>
              </a:rPr>
              <a:t> </a:t>
            </a:r>
            <a:r>
              <a:rPr lang="es-ES_tradnl" dirty="0" err="1" smtClean="0">
                <a:solidFill>
                  <a:schemeClr val="tx1"/>
                </a:solidFill>
                <a:latin typeface="+mn-lt"/>
              </a:rPr>
              <a:t>avustavalle</a:t>
            </a:r>
            <a:r>
              <a:rPr lang="es-ES_tradnl" dirty="0" smtClean="0">
                <a:solidFill>
                  <a:schemeClr val="tx1"/>
                </a:solidFill>
                <a:latin typeface="+mn-lt"/>
              </a:rPr>
              <a:t> </a:t>
            </a:r>
            <a:r>
              <a:rPr lang="es-ES_tradnl" dirty="0" err="1" smtClean="0">
                <a:solidFill>
                  <a:schemeClr val="tx1"/>
                </a:solidFill>
                <a:latin typeface="+mn-lt"/>
              </a:rPr>
              <a:t>EDP:lle</a:t>
            </a:r>
            <a:r>
              <a:rPr lang="es-ES_tradnl" dirty="0" smtClean="0">
                <a:solidFill>
                  <a:schemeClr val="tx1"/>
                </a:solidFill>
                <a:latin typeface="+mn-lt"/>
              </a:rPr>
              <a:t> </a:t>
            </a:r>
            <a:r>
              <a:rPr lang="es-ES_tradnl" dirty="0" err="1" smtClean="0">
                <a:solidFill>
                  <a:schemeClr val="tx1"/>
                </a:solidFill>
                <a:latin typeface="+mn-lt"/>
              </a:rPr>
              <a:t>toisessa</a:t>
            </a:r>
            <a:r>
              <a:rPr lang="es-ES_tradnl" dirty="0" smtClean="0">
                <a:solidFill>
                  <a:schemeClr val="tx1"/>
                </a:solidFill>
                <a:latin typeface="+mn-lt"/>
              </a:rPr>
              <a:t> </a:t>
            </a:r>
            <a:r>
              <a:rPr lang="es-ES_tradnl" dirty="0" err="1" smtClean="0">
                <a:solidFill>
                  <a:schemeClr val="tx1"/>
                </a:solidFill>
                <a:latin typeface="+mn-lt"/>
              </a:rPr>
              <a:t>jäsenvaltiossa</a:t>
            </a:r>
            <a:r>
              <a:rPr lang="es-ES_tradnl" dirty="0" smtClean="0">
                <a:solidFill>
                  <a:schemeClr val="tx1"/>
                </a:solidFill>
                <a:latin typeface="+mn-lt"/>
              </a:rPr>
              <a:t>. Ei </a:t>
            </a:r>
            <a:r>
              <a:rPr lang="es-ES_tradnl" dirty="0" err="1" smtClean="0">
                <a:solidFill>
                  <a:schemeClr val="tx1"/>
                </a:solidFill>
                <a:latin typeface="+mn-lt"/>
              </a:rPr>
              <a:t>tarvetta</a:t>
            </a:r>
            <a:r>
              <a:rPr lang="es-ES_tradnl" dirty="0" smtClean="0">
                <a:solidFill>
                  <a:schemeClr val="tx1"/>
                </a:solidFill>
                <a:latin typeface="+mn-lt"/>
              </a:rPr>
              <a:t> </a:t>
            </a:r>
            <a:r>
              <a:rPr lang="es-ES_tradnl" dirty="0">
                <a:solidFill>
                  <a:schemeClr val="tx1"/>
                </a:solidFill>
                <a:latin typeface="+mn-lt"/>
              </a:rPr>
              <a:t>“ad hoc” </a:t>
            </a:r>
            <a:r>
              <a:rPr lang="es-ES_tradnl" dirty="0" err="1" smtClean="0">
                <a:solidFill>
                  <a:schemeClr val="tx1"/>
                </a:solidFill>
                <a:latin typeface="+mn-lt"/>
              </a:rPr>
              <a:t>yhteisille</a:t>
            </a:r>
            <a:r>
              <a:rPr lang="es-ES_tradnl" dirty="0" smtClean="0">
                <a:solidFill>
                  <a:schemeClr val="tx1"/>
                </a:solidFill>
                <a:latin typeface="+mn-lt"/>
              </a:rPr>
              <a:t> </a:t>
            </a:r>
            <a:r>
              <a:rPr lang="es-ES_tradnl" dirty="0" err="1" smtClean="0">
                <a:solidFill>
                  <a:schemeClr val="tx1"/>
                </a:solidFill>
                <a:latin typeface="+mn-lt"/>
              </a:rPr>
              <a:t>tutkintaryhmille</a:t>
            </a:r>
            <a:r>
              <a:rPr lang="es-ES_tradnl" dirty="0" smtClean="0">
                <a:solidFill>
                  <a:schemeClr val="tx1"/>
                </a:solidFill>
                <a:latin typeface="+mn-lt"/>
              </a:rPr>
              <a:t> (JIT) </a:t>
            </a:r>
            <a:r>
              <a:rPr lang="es-ES_tradnl" dirty="0" err="1" smtClean="0">
                <a:solidFill>
                  <a:schemeClr val="tx1"/>
                </a:solidFill>
                <a:latin typeface="+mn-lt"/>
              </a:rPr>
              <a:t>eikä</a:t>
            </a:r>
            <a:r>
              <a:rPr lang="es-ES_tradnl" dirty="0" smtClean="0">
                <a:solidFill>
                  <a:schemeClr val="tx1"/>
                </a:solidFill>
                <a:latin typeface="+mn-lt"/>
              </a:rPr>
              <a:t> </a:t>
            </a:r>
            <a:r>
              <a:rPr lang="es-ES_tradnl" dirty="0" err="1" smtClean="0">
                <a:solidFill>
                  <a:schemeClr val="tx1"/>
                </a:solidFill>
                <a:latin typeface="+mn-lt"/>
              </a:rPr>
              <a:t>oikeusapupyynnöille</a:t>
            </a:r>
            <a:r>
              <a:rPr lang="es-ES_tradnl" dirty="0" smtClean="0">
                <a:solidFill>
                  <a:schemeClr val="tx1"/>
                </a:solidFill>
                <a:latin typeface="+mn-lt"/>
              </a:rPr>
              <a:t> (MLA)</a:t>
            </a:r>
            <a:endParaRPr lang="es-ES_tradnl" dirty="0">
              <a:solidFill>
                <a:schemeClr val="tx1"/>
              </a:solidFill>
              <a:latin typeface="+mn-lt"/>
            </a:endParaRPr>
          </a:p>
          <a:p>
            <a:pPr algn="just"/>
            <a:r>
              <a:rPr lang="es-ES_tradnl" dirty="0">
                <a:solidFill>
                  <a:schemeClr val="tx1"/>
                </a:solidFill>
                <a:latin typeface="+mn-lt"/>
              </a:rPr>
              <a:t>= </a:t>
            </a:r>
            <a:r>
              <a:rPr lang="es-ES_tradnl" dirty="0" smtClean="0">
                <a:solidFill>
                  <a:schemeClr val="tx1"/>
                </a:solidFill>
                <a:latin typeface="+mn-lt"/>
              </a:rPr>
              <a:t>EAW </a:t>
            </a:r>
            <a:r>
              <a:rPr lang="es-ES_tradnl" dirty="0" err="1" smtClean="0">
                <a:solidFill>
                  <a:schemeClr val="tx1"/>
                </a:solidFill>
                <a:latin typeface="+mn-lt"/>
              </a:rPr>
              <a:t>menettelyä</a:t>
            </a:r>
            <a:r>
              <a:rPr lang="es-ES_tradnl" dirty="0" smtClean="0">
                <a:solidFill>
                  <a:schemeClr val="tx1"/>
                </a:solidFill>
                <a:latin typeface="+mn-lt"/>
              </a:rPr>
              <a:t> </a:t>
            </a:r>
            <a:r>
              <a:rPr lang="es-ES_tradnl" dirty="0" err="1" smtClean="0">
                <a:solidFill>
                  <a:schemeClr val="tx1"/>
                </a:solidFill>
                <a:latin typeface="+mn-lt"/>
              </a:rPr>
              <a:t>tulee</a:t>
            </a:r>
            <a:r>
              <a:rPr lang="es-ES_tradnl" dirty="0" smtClean="0">
                <a:solidFill>
                  <a:schemeClr val="tx1"/>
                </a:solidFill>
                <a:latin typeface="+mn-lt"/>
              </a:rPr>
              <a:t> </a:t>
            </a:r>
            <a:r>
              <a:rPr lang="es-ES_tradnl" dirty="0" err="1" smtClean="0">
                <a:solidFill>
                  <a:schemeClr val="tx1"/>
                </a:solidFill>
                <a:latin typeface="+mn-lt"/>
              </a:rPr>
              <a:t>noudattaa</a:t>
            </a:r>
            <a:r>
              <a:rPr lang="es-ES_tradnl" dirty="0" smtClean="0">
                <a:solidFill>
                  <a:schemeClr val="tx1"/>
                </a:solidFill>
                <a:latin typeface="+mn-lt"/>
              </a:rPr>
              <a:t> </a:t>
            </a:r>
            <a:r>
              <a:rPr lang="es-ES_tradnl" dirty="0" err="1" smtClean="0">
                <a:solidFill>
                  <a:schemeClr val="tx1"/>
                </a:solidFill>
                <a:latin typeface="+mn-lt"/>
              </a:rPr>
              <a:t>henkilöön</a:t>
            </a:r>
            <a:r>
              <a:rPr lang="es-ES_tradnl" dirty="0" smtClean="0">
                <a:solidFill>
                  <a:schemeClr val="tx1"/>
                </a:solidFill>
                <a:latin typeface="+mn-lt"/>
              </a:rPr>
              <a:t>, </a:t>
            </a:r>
            <a:r>
              <a:rPr lang="es-ES_tradnl" dirty="0" err="1" smtClean="0">
                <a:solidFill>
                  <a:schemeClr val="tx1"/>
                </a:solidFill>
                <a:latin typeface="+mn-lt"/>
              </a:rPr>
              <a:t>joka</a:t>
            </a:r>
            <a:r>
              <a:rPr lang="es-ES_tradnl" dirty="0" smtClean="0">
                <a:solidFill>
                  <a:schemeClr val="tx1"/>
                </a:solidFill>
                <a:latin typeface="+mn-lt"/>
              </a:rPr>
              <a:t> </a:t>
            </a:r>
            <a:r>
              <a:rPr lang="es-ES_tradnl" dirty="0" err="1" smtClean="0">
                <a:solidFill>
                  <a:schemeClr val="tx1"/>
                </a:solidFill>
                <a:latin typeface="+mn-lt"/>
              </a:rPr>
              <a:t>ei</a:t>
            </a:r>
            <a:r>
              <a:rPr lang="es-ES_tradnl" dirty="0" smtClean="0">
                <a:solidFill>
                  <a:schemeClr val="tx1"/>
                </a:solidFill>
                <a:latin typeface="+mn-lt"/>
              </a:rPr>
              <a:t> </a:t>
            </a:r>
            <a:r>
              <a:rPr lang="es-ES_tradnl" dirty="0" err="1" smtClean="0">
                <a:solidFill>
                  <a:schemeClr val="tx1"/>
                </a:solidFill>
                <a:latin typeface="+mn-lt"/>
              </a:rPr>
              <a:t>oleskele</a:t>
            </a:r>
            <a:r>
              <a:rPr lang="es-ES_tradnl" dirty="0" smtClean="0">
                <a:solidFill>
                  <a:schemeClr val="tx1"/>
                </a:solidFill>
                <a:latin typeface="+mn-lt"/>
              </a:rPr>
              <a:t> </a:t>
            </a:r>
            <a:r>
              <a:rPr lang="es-ES_tradnl" dirty="0" err="1" smtClean="0">
                <a:solidFill>
                  <a:schemeClr val="tx1"/>
                </a:solidFill>
                <a:latin typeface="+mn-lt"/>
              </a:rPr>
              <a:t>asiaa</a:t>
            </a:r>
            <a:r>
              <a:rPr lang="es-ES_tradnl" dirty="0" smtClean="0">
                <a:solidFill>
                  <a:schemeClr val="tx1"/>
                </a:solidFill>
                <a:latin typeface="+mn-lt"/>
              </a:rPr>
              <a:t> </a:t>
            </a:r>
            <a:r>
              <a:rPr lang="es-ES_tradnl" dirty="0" err="1" smtClean="0">
                <a:solidFill>
                  <a:schemeClr val="tx1"/>
                </a:solidFill>
                <a:latin typeface="+mn-lt"/>
              </a:rPr>
              <a:t>käsittelevän</a:t>
            </a:r>
            <a:r>
              <a:rPr lang="es-ES_tradnl" dirty="0" smtClean="0">
                <a:solidFill>
                  <a:schemeClr val="tx1"/>
                </a:solidFill>
                <a:latin typeface="+mn-lt"/>
              </a:rPr>
              <a:t> </a:t>
            </a:r>
            <a:r>
              <a:rPr lang="es-ES_tradnl" dirty="0" err="1" smtClean="0">
                <a:solidFill>
                  <a:schemeClr val="tx1"/>
                </a:solidFill>
                <a:latin typeface="+mn-lt"/>
              </a:rPr>
              <a:t>EDP:n</a:t>
            </a:r>
            <a:r>
              <a:rPr lang="es-ES_tradnl" dirty="0" smtClean="0">
                <a:solidFill>
                  <a:schemeClr val="tx1"/>
                </a:solidFill>
                <a:latin typeface="+mn-lt"/>
              </a:rPr>
              <a:t> </a:t>
            </a:r>
            <a:r>
              <a:rPr lang="es-ES_tradnl" dirty="0" err="1" smtClean="0">
                <a:solidFill>
                  <a:schemeClr val="tx1"/>
                </a:solidFill>
                <a:latin typeface="+mn-lt"/>
              </a:rPr>
              <a:t>jäsenvaltiossa</a:t>
            </a:r>
            <a:r>
              <a:rPr lang="es-ES_tradnl" dirty="0" smtClean="0">
                <a:solidFill>
                  <a:schemeClr val="tx1"/>
                </a:solidFill>
                <a:latin typeface="+mn-lt"/>
              </a:rPr>
              <a:t> (</a:t>
            </a:r>
            <a:r>
              <a:rPr lang="es-ES_tradnl" dirty="0">
                <a:solidFill>
                  <a:schemeClr val="tx1"/>
                </a:solidFill>
                <a:latin typeface="+mn-lt"/>
              </a:rPr>
              <a:t>Art. 33)</a:t>
            </a:r>
          </a:p>
          <a:p>
            <a:pPr algn="just"/>
            <a:r>
              <a:rPr lang="es-ES_tradnl" dirty="0">
                <a:solidFill>
                  <a:schemeClr val="tx1"/>
                </a:solidFill>
                <a:latin typeface="+mn-lt"/>
              </a:rPr>
              <a:t>= </a:t>
            </a:r>
            <a:r>
              <a:rPr lang="es-ES_tradnl" dirty="0" err="1" smtClean="0">
                <a:solidFill>
                  <a:schemeClr val="tx1"/>
                </a:solidFill>
                <a:latin typeface="+mn-lt"/>
              </a:rPr>
              <a:t>Vastavuoroisen</a:t>
            </a:r>
            <a:r>
              <a:rPr lang="es-ES_tradnl" dirty="0" smtClean="0">
                <a:solidFill>
                  <a:schemeClr val="tx1"/>
                </a:solidFill>
                <a:latin typeface="+mn-lt"/>
              </a:rPr>
              <a:t> </a:t>
            </a:r>
            <a:r>
              <a:rPr lang="es-ES_tradnl" dirty="0" err="1" smtClean="0">
                <a:solidFill>
                  <a:schemeClr val="tx1"/>
                </a:solidFill>
                <a:latin typeface="+mn-lt"/>
              </a:rPr>
              <a:t>tunnustamisen</a:t>
            </a:r>
            <a:r>
              <a:rPr lang="es-ES_tradnl" dirty="0" smtClean="0">
                <a:solidFill>
                  <a:schemeClr val="tx1"/>
                </a:solidFill>
                <a:latin typeface="+mn-lt"/>
              </a:rPr>
              <a:t> </a:t>
            </a:r>
            <a:r>
              <a:rPr lang="es-ES_tradnl" dirty="0" err="1" smtClean="0">
                <a:solidFill>
                  <a:schemeClr val="tx1"/>
                </a:solidFill>
                <a:latin typeface="+mn-lt"/>
              </a:rPr>
              <a:t>instrumenttia</a:t>
            </a:r>
            <a:r>
              <a:rPr lang="es-ES_tradnl" dirty="0" smtClean="0">
                <a:solidFill>
                  <a:schemeClr val="tx1"/>
                </a:solidFill>
                <a:latin typeface="+mn-lt"/>
              </a:rPr>
              <a:t> </a:t>
            </a:r>
            <a:r>
              <a:rPr lang="es-ES_tradnl" dirty="0" err="1" smtClean="0">
                <a:solidFill>
                  <a:schemeClr val="tx1"/>
                </a:solidFill>
                <a:latin typeface="+mn-lt"/>
              </a:rPr>
              <a:t>tai</a:t>
            </a:r>
            <a:r>
              <a:rPr lang="es-ES_tradnl" dirty="0" smtClean="0">
                <a:solidFill>
                  <a:schemeClr val="tx1"/>
                </a:solidFill>
                <a:latin typeface="+mn-lt"/>
              </a:rPr>
              <a:t> </a:t>
            </a:r>
            <a:r>
              <a:rPr lang="es-ES_tradnl" dirty="0" err="1" smtClean="0">
                <a:solidFill>
                  <a:schemeClr val="tx1"/>
                </a:solidFill>
                <a:latin typeface="+mn-lt"/>
              </a:rPr>
              <a:t>oikeusapupyyntöä</a:t>
            </a:r>
            <a:r>
              <a:rPr lang="es-ES_tradnl" dirty="0" smtClean="0">
                <a:solidFill>
                  <a:schemeClr val="tx1"/>
                </a:solidFill>
                <a:latin typeface="+mn-lt"/>
              </a:rPr>
              <a:t> (MR/MLA) </a:t>
            </a:r>
            <a:r>
              <a:rPr lang="es-ES_tradnl" dirty="0" err="1" smtClean="0">
                <a:solidFill>
                  <a:schemeClr val="tx1"/>
                </a:solidFill>
                <a:latin typeface="+mn-lt"/>
              </a:rPr>
              <a:t>voidaan</a:t>
            </a:r>
            <a:r>
              <a:rPr lang="es-ES_tradnl" dirty="0" smtClean="0">
                <a:solidFill>
                  <a:schemeClr val="tx1"/>
                </a:solidFill>
                <a:latin typeface="+mn-lt"/>
              </a:rPr>
              <a:t> </a:t>
            </a:r>
            <a:r>
              <a:rPr lang="es-ES_tradnl" dirty="0" err="1" smtClean="0">
                <a:solidFill>
                  <a:schemeClr val="tx1"/>
                </a:solidFill>
                <a:latin typeface="+mn-lt"/>
              </a:rPr>
              <a:t>käyttää</a:t>
            </a:r>
            <a:r>
              <a:rPr lang="es-ES_tradnl" dirty="0" smtClean="0">
                <a:solidFill>
                  <a:schemeClr val="tx1"/>
                </a:solidFill>
                <a:latin typeface="+mn-lt"/>
              </a:rPr>
              <a:t>, </a:t>
            </a:r>
            <a:r>
              <a:rPr lang="es-ES_tradnl" dirty="0" err="1" smtClean="0">
                <a:solidFill>
                  <a:schemeClr val="tx1"/>
                </a:solidFill>
                <a:latin typeface="+mn-lt"/>
              </a:rPr>
              <a:t>jos</a:t>
            </a:r>
            <a:r>
              <a:rPr lang="es-ES_tradnl" dirty="0" smtClean="0">
                <a:solidFill>
                  <a:schemeClr val="tx1"/>
                </a:solidFill>
                <a:latin typeface="+mn-lt"/>
              </a:rPr>
              <a:t> </a:t>
            </a:r>
            <a:r>
              <a:rPr lang="es-ES_tradnl" dirty="0" err="1" smtClean="0">
                <a:solidFill>
                  <a:schemeClr val="tx1"/>
                </a:solidFill>
                <a:latin typeface="+mn-lt"/>
              </a:rPr>
              <a:t>pyydetty</a:t>
            </a:r>
            <a:r>
              <a:rPr lang="es-ES_tradnl" dirty="0" smtClean="0">
                <a:solidFill>
                  <a:schemeClr val="tx1"/>
                </a:solidFill>
                <a:latin typeface="+mn-lt"/>
              </a:rPr>
              <a:t> </a:t>
            </a:r>
            <a:r>
              <a:rPr lang="es-ES_tradnl" dirty="0" err="1" smtClean="0">
                <a:solidFill>
                  <a:schemeClr val="tx1"/>
                </a:solidFill>
                <a:latin typeface="+mn-lt"/>
              </a:rPr>
              <a:t>toimenpide</a:t>
            </a:r>
            <a:r>
              <a:rPr lang="es-ES_tradnl" dirty="0" smtClean="0">
                <a:solidFill>
                  <a:schemeClr val="tx1"/>
                </a:solidFill>
                <a:latin typeface="+mn-lt"/>
              </a:rPr>
              <a:t> </a:t>
            </a:r>
            <a:r>
              <a:rPr lang="es-ES_tradnl" dirty="0" err="1" smtClean="0">
                <a:solidFill>
                  <a:schemeClr val="tx1"/>
                </a:solidFill>
                <a:latin typeface="+mn-lt"/>
              </a:rPr>
              <a:t>ei</a:t>
            </a:r>
            <a:r>
              <a:rPr lang="es-ES_tradnl" dirty="0" smtClean="0">
                <a:solidFill>
                  <a:schemeClr val="tx1"/>
                </a:solidFill>
                <a:latin typeface="+mn-lt"/>
              </a:rPr>
              <a:t> ole </a:t>
            </a:r>
            <a:r>
              <a:rPr lang="es-ES_tradnl" dirty="0" err="1" smtClean="0">
                <a:solidFill>
                  <a:schemeClr val="tx1"/>
                </a:solidFill>
                <a:latin typeface="+mn-lt"/>
              </a:rPr>
              <a:t>täutäntöönpanovaltiossa</a:t>
            </a:r>
            <a:r>
              <a:rPr lang="es-ES_tradnl" dirty="0" smtClean="0">
                <a:solidFill>
                  <a:schemeClr val="tx1"/>
                </a:solidFill>
                <a:latin typeface="+mn-lt"/>
              </a:rPr>
              <a:t> </a:t>
            </a:r>
            <a:r>
              <a:rPr lang="es-ES_tradnl" dirty="0" err="1" smtClean="0">
                <a:solidFill>
                  <a:schemeClr val="tx1"/>
                </a:solidFill>
                <a:latin typeface="+mn-lt"/>
              </a:rPr>
              <a:t>mahdollinen</a:t>
            </a:r>
            <a:r>
              <a:rPr lang="es-ES_tradnl" dirty="0" smtClean="0">
                <a:solidFill>
                  <a:schemeClr val="tx1"/>
                </a:solidFill>
                <a:latin typeface="+mn-lt"/>
              </a:rPr>
              <a:t> </a:t>
            </a:r>
            <a:r>
              <a:rPr lang="es-ES_tradnl" dirty="0" err="1" smtClean="0">
                <a:solidFill>
                  <a:schemeClr val="tx1"/>
                </a:solidFill>
                <a:latin typeface="+mn-lt"/>
              </a:rPr>
              <a:t>kansallisena</a:t>
            </a:r>
            <a:r>
              <a:rPr lang="es-ES_tradnl" dirty="0" smtClean="0">
                <a:solidFill>
                  <a:schemeClr val="tx1"/>
                </a:solidFill>
                <a:latin typeface="+mn-lt"/>
              </a:rPr>
              <a:t> </a:t>
            </a:r>
            <a:r>
              <a:rPr lang="es-ES_tradnl" dirty="0" err="1" smtClean="0">
                <a:solidFill>
                  <a:schemeClr val="tx1"/>
                </a:solidFill>
                <a:latin typeface="+mn-lt"/>
              </a:rPr>
              <a:t>toimenpiteenä</a:t>
            </a:r>
            <a:r>
              <a:rPr lang="es-ES_tradnl" dirty="0" smtClean="0">
                <a:solidFill>
                  <a:schemeClr val="tx1"/>
                </a:solidFill>
                <a:latin typeface="+mn-lt"/>
              </a:rPr>
              <a:t>, </a:t>
            </a:r>
            <a:r>
              <a:rPr lang="es-ES_tradnl" dirty="0" err="1" smtClean="0">
                <a:solidFill>
                  <a:schemeClr val="tx1"/>
                </a:solidFill>
                <a:latin typeface="+mn-lt"/>
              </a:rPr>
              <a:t>mutta</a:t>
            </a:r>
            <a:r>
              <a:rPr lang="es-ES_tradnl" dirty="0" smtClean="0">
                <a:solidFill>
                  <a:schemeClr val="tx1"/>
                </a:solidFill>
                <a:latin typeface="+mn-lt"/>
              </a:rPr>
              <a:t> </a:t>
            </a:r>
            <a:r>
              <a:rPr lang="es-ES_tradnl" dirty="0" err="1" smtClean="0">
                <a:solidFill>
                  <a:schemeClr val="tx1"/>
                </a:solidFill>
                <a:latin typeface="+mn-lt"/>
              </a:rPr>
              <a:t>on</a:t>
            </a:r>
            <a:r>
              <a:rPr lang="es-ES_tradnl" dirty="0" smtClean="0">
                <a:solidFill>
                  <a:schemeClr val="tx1"/>
                </a:solidFill>
                <a:latin typeface="+mn-lt"/>
              </a:rPr>
              <a:t> </a:t>
            </a:r>
            <a:r>
              <a:rPr lang="es-ES_tradnl" dirty="0" err="1" smtClean="0">
                <a:solidFill>
                  <a:schemeClr val="tx1"/>
                </a:solidFill>
                <a:latin typeface="+mn-lt"/>
              </a:rPr>
              <a:t>mahdollinen</a:t>
            </a:r>
            <a:r>
              <a:rPr lang="es-ES_tradnl" dirty="0" smtClean="0">
                <a:solidFill>
                  <a:schemeClr val="tx1"/>
                </a:solidFill>
                <a:latin typeface="+mn-lt"/>
              </a:rPr>
              <a:t> </a:t>
            </a:r>
            <a:r>
              <a:rPr lang="es-ES_tradnl" dirty="0" err="1" smtClean="0">
                <a:solidFill>
                  <a:schemeClr val="tx1"/>
                </a:solidFill>
                <a:latin typeface="+mn-lt"/>
              </a:rPr>
              <a:t>rajatylittävissä</a:t>
            </a:r>
            <a:r>
              <a:rPr lang="es-ES_tradnl" dirty="0" smtClean="0">
                <a:solidFill>
                  <a:schemeClr val="tx1"/>
                </a:solidFill>
                <a:latin typeface="+mn-lt"/>
              </a:rPr>
              <a:t> </a:t>
            </a:r>
            <a:r>
              <a:rPr lang="es-ES_tradnl" dirty="0" err="1" smtClean="0">
                <a:solidFill>
                  <a:schemeClr val="tx1"/>
                </a:solidFill>
                <a:latin typeface="+mn-lt"/>
              </a:rPr>
              <a:t>tutkinnoissa</a:t>
            </a:r>
            <a:r>
              <a:rPr lang="es-ES_tradnl" dirty="0" smtClean="0">
                <a:solidFill>
                  <a:schemeClr val="tx1"/>
                </a:solidFill>
                <a:latin typeface="+mn-lt"/>
              </a:rPr>
              <a:t>  (</a:t>
            </a:r>
            <a:r>
              <a:rPr lang="es-ES_tradnl" dirty="0">
                <a:solidFill>
                  <a:schemeClr val="tx1"/>
                </a:solidFill>
                <a:latin typeface="+mn-lt"/>
              </a:rPr>
              <a:t>Art. 31.6)</a:t>
            </a:r>
          </a:p>
          <a:p>
            <a:pPr algn="just"/>
            <a:r>
              <a:rPr lang="es-ES_tradnl" b="1" dirty="0" smtClean="0">
                <a:solidFill>
                  <a:schemeClr val="tx1"/>
                </a:solidFill>
                <a:latin typeface="+mn-lt"/>
              </a:rPr>
              <a:t>Ei-</a:t>
            </a:r>
            <a:r>
              <a:rPr lang="es-ES_tradnl" b="1" dirty="0" err="1" smtClean="0">
                <a:solidFill>
                  <a:schemeClr val="tx1"/>
                </a:solidFill>
                <a:latin typeface="+mn-lt"/>
              </a:rPr>
              <a:t>jäsenvaltioiden</a:t>
            </a:r>
            <a:r>
              <a:rPr lang="es-ES_tradnl" b="1" dirty="0" smtClean="0">
                <a:solidFill>
                  <a:schemeClr val="tx1"/>
                </a:solidFill>
                <a:latin typeface="+mn-lt"/>
              </a:rPr>
              <a:t>/</a:t>
            </a:r>
            <a:r>
              <a:rPr lang="es-ES_tradnl" b="1" dirty="0" err="1" smtClean="0">
                <a:solidFill>
                  <a:schemeClr val="tx1"/>
                </a:solidFill>
                <a:latin typeface="+mn-lt"/>
              </a:rPr>
              <a:t>kolmansien</a:t>
            </a:r>
            <a:r>
              <a:rPr lang="es-ES_tradnl" b="1" dirty="0" smtClean="0">
                <a:solidFill>
                  <a:schemeClr val="tx1"/>
                </a:solidFill>
                <a:latin typeface="+mn-lt"/>
              </a:rPr>
              <a:t> </a:t>
            </a:r>
            <a:r>
              <a:rPr lang="es-ES_tradnl" b="1" dirty="0" err="1" smtClean="0">
                <a:solidFill>
                  <a:schemeClr val="tx1"/>
                </a:solidFill>
                <a:latin typeface="+mn-lt"/>
              </a:rPr>
              <a:t>osalta</a:t>
            </a:r>
            <a:r>
              <a:rPr lang="es-ES_tradnl" b="1" dirty="0" smtClean="0">
                <a:solidFill>
                  <a:schemeClr val="tx1"/>
                </a:solidFill>
                <a:latin typeface="+mn-lt"/>
              </a:rPr>
              <a:t>: </a:t>
            </a:r>
            <a:endParaRPr lang="es-ES_tradnl" b="1" dirty="0">
              <a:solidFill>
                <a:schemeClr val="tx1"/>
              </a:solidFill>
              <a:latin typeface="+mn-lt"/>
            </a:endParaRPr>
          </a:p>
          <a:p>
            <a:pPr algn="just"/>
            <a:r>
              <a:rPr lang="es-ES_tradnl" b="1" dirty="0">
                <a:solidFill>
                  <a:schemeClr val="tx1"/>
                </a:solidFill>
                <a:latin typeface="+mn-lt"/>
              </a:rPr>
              <a:t>= </a:t>
            </a:r>
            <a:r>
              <a:rPr lang="es-ES_tradnl" dirty="0">
                <a:solidFill>
                  <a:schemeClr val="tx1"/>
                </a:solidFill>
                <a:latin typeface="+mn-lt"/>
              </a:rPr>
              <a:t>MR </a:t>
            </a:r>
            <a:r>
              <a:rPr lang="es-ES_tradnl" dirty="0" smtClean="0">
                <a:solidFill>
                  <a:schemeClr val="tx1"/>
                </a:solidFill>
                <a:latin typeface="+mn-lt"/>
              </a:rPr>
              <a:t>ja </a:t>
            </a:r>
            <a:r>
              <a:rPr lang="es-ES_tradnl" dirty="0">
                <a:solidFill>
                  <a:schemeClr val="tx1"/>
                </a:solidFill>
                <a:latin typeface="+mn-lt"/>
              </a:rPr>
              <a:t>MLA </a:t>
            </a:r>
            <a:r>
              <a:rPr lang="es-ES_tradnl" dirty="0" err="1" smtClean="0">
                <a:solidFill>
                  <a:schemeClr val="tx1"/>
                </a:solidFill>
                <a:latin typeface="+mn-lt"/>
              </a:rPr>
              <a:t>välineet</a:t>
            </a:r>
            <a:r>
              <a:rPr lang="es-ES_tradnl" dirty="0" smtClean="0">
                <a:solidFill>
                  <a:schemeClr val="tx1"/>
                </a:solidFill>
                <a:latin typeface="+mn-lt"/>
              </a:rPr>
              <a:t> </a:t>
            </a:r>
            <a:r>
              <a:rPr lang="es-ES_tradnl" dirty="0" err="1" smtClean="0">
                <a:solidFill>
                  <a:schemeClr val="tx1"/>
                </a:solidFill>
                <a:latin typeface="+mn-lt"/>
              </a:rPr>
              <a:t>yhtä</a:t>
            </a:r>
            <a:r>
              <a:rPr lang="es-ES_tradnl" dirty="0" smtClean="0">
                <a:solidFill>
                  <a:schemeClr val="tx1"/>
                </a:solidFill>
                <a:latin typeface="+mn-lt"/>
              </a:rPr>
              <a:t> </a:t>
            </a:r>
            <a:r>
              <a:rPr lang="es-ES_tradnl" dirty="0" err="1" smtClean="0">
                <a:solidFill>
                  <a:schemeClr val="tx1"/>
                </a:solidFill>
                <a:latin typeface="+mn-lt"/>
              </a:rPr>
              <a:t>tarpeen</a:t>
            </a:r>
            <a:r>
              <a:rPr lang="es-ES_tradnl" b="1" dirty="0" smtClean="0">
                <a:solidFill>
                  <a:schemeClr val="tx1"/>
                </a:solidFill>
                <a:latin typeface="+mn-lt"/>
              </a:rPr>
              <a:t>, ja </a:t>
            </a:r>
            <a:r>
              <a:rPr lang="es-ES_tradnl" b="1" dirty="0" err="1" smtClean="0">
                <a:solidFill>
                  <a:schemeClr val="tx1"/>
                </a:solidFill>
                <a:latin typeface="+mn-lt"/>
              </a:rPr>
              <a:t>on</a:t>
            </a:r>
            <a:r>
              <a:rPr lang="es-ES_tradnl" b="1" dirty="0" smtClean="0">
                <a:solidFill>
                  <a:schemeClr val="tx1"/>
                </a:solidFill>
                <a:latin typeface="+mn-lt"/>
              </a:rPr>
              <a:t> </a:t>
            </a:r>
            <a:r>
              <a:rPr lang="es-ES_tradnl" b="1" dirty="0" err="1" smtClean="0">
                <a:solidFill>
                  <a:schemeClr val="tx1"/>
                </a:solidFill>
                <a:latin typeface="+mn-lt"/>
              </a:rPr>
              <a:t>yhä</a:t>
            </a:r>
            <a:r>
              <a:rPr lang="es-ES_tradnl" b="1" dirty="0" smtClean="0">
                <a:solidFill>
                  <a:schemeClr val="tx1"/>
                </a:solidFill>
                <a:latin typeface="+mn-lt"/>
              </a:rPr>
              <a:t> </a:t>
            </a:r>
            <a:r>
              <a:rPr lang="es-ES_tradnl" b="1" dirty="0" err="1" smtClean="0">
                <a:solidFill>
                  <a:schemeClr val="tx1"/>
                </a:solidFill>
                <a:latin typeface="+mn-lt"/>
              </a:rPr>
              <a:t>epäselvää</a:t>
            </a:r>
            <a:r>
              <a:rPr lang="es-ES_tradnl" b="1" dirty="0" smtClean="0">
                <a:solidFill>
                  <a:schemeClr val="tx1"/>
                </a:solidFill>
                <a:latin typeface="+mn-lt"/>
              </a:rPr>
              <a:t> </a:t>
            </a:r>
            <a:r>
              <a:rPr lang="es-ES_tradnl" sz="2100" dirty="0" err="1" smtClean="0">
                <a:solidFill>
                  <a:schemeClr val="tx1"/>
                </a:solidFill>
                <a:latin typeface="+mn-lt"/>
              </a:rPr>
              <a:t>mitkä</a:t>
            </a:r>
            <a:r>
              <a:rPr lang="es-ES_tradnl" sz="2100" dirty="0" smtClean="0">
                <a:solidFill>
                  <a:schemeClr val="tx1"/>
                </a:solidFill>
                <a:latin typeface="+mn-lt"/>
              </a:rPr>
              <a:t> </a:t>
            </a:r>
            <a:r>
              <a:rPr lang="es-ES_tradnl" sz="2100" dirty="0" err="1" smtClean="0">
                <a:solidFill>
                  <a:schemeClr val="tx1"/>
                </a:solidFill>
                <a:latin typeface="+mn-lt"/>
              </a:rPr>
              <a:t>ei-jäsenvaltiot</a:t>
            </a:r>
            <a:r>
              <a:rPr lang="es-ES_tradnl" sz="2100" dirty="0" smtClean="0">
                <a:solidFill>
                  <a:schemeClr val="tx1"/>
                </a:solidFill>
                <a:latin typeface="+mn-lt"/>
              </a:rPr>
              <a:t> ja </a:t>
            </a:r>
            <a:r>
              <a:rPr lang="es-ES_tradnl" sz="2100" dirty="0" err="1" smtClean="0">
                <a:solidFill>
                  <a:schemeClr val="tx1"/>
                </a:solidFill>
                <a:latin typeface="+mn-lt"/>
              </a:rPr>
              <a:t>kolmannet</a:t>
            </a:r>
            <a:r>
              <a:rPr lang="es-ES_tradnl" sz="2100" dirty="0" smtClean="0">
                <a:solidFill>
                  <a:schemeClr val="tx1"/>
                </a:solidFill>
                <a:latin typeface="+mn-lt"/>
              </a:rPr>
              <a:t> </a:t>
            </a:r>
            <a:r>
              <a:rPr lang="es-ES_tradnl" sz="2100" dirty="0" err="1" smtClean="0">
                <a:solidFill>
                  <a:schemeClr val="tx1"/>
                </a:solidFill>
                <a:latin typeface="+mn-lt"/>
              </a:rPr>
              <a:t>valtiot</a:t>
            </a:r>
            <a:r>
              <a:rPr lang="es-ES_tradnl" sz="2100" dirty="0" smtClean="0">
                <a:solidFill>
                  <a:schemeClr val="tx1"/>
                </a:solidFill>
                <a:latin typeface="+mn-lt"/>
              </a:rPr>
              <a:t> </a:t>
            </a:r>
            <a:r>
              <a:rPr lang="es-ES_tradnl" sz="2100" dirty="0" err="1" smtClean="0">
                <a:solidFill>
                  <a:schemeClr val="tx1"/>
                </a:solidFill>
                <a:latin typeface="+mn-lt"/>
              </a:rPr>
              <a:t>tunnistavat</a:t>
            </a:r>
            <a:r>
              <a:rPr lang="es-ES_tradnl" sz="2100" dirty="0" smtClean="0">
                <a:solidFill>
                  <a:schemeClr val="tx1"/>
                </a:solidFill>
                <a:latin typeface="+mn-lt"/>
              </a:rPr>
              <a:t> </a:t>
            </a:r>
            <a:r>
              <a:rPr lang="es-ES_tradnl" sz="2100" dirty="0" err="1" smtClean="0">
                <a:solidFill>
                  <a:schemeClr val="tx1"/>
                </a:solidFill>
                <a:latin typeface="+mn-lt"/>
              </a:rPr>
              <a:t>EPPO:n</a:t>
            </a:r>
            <a:r>
              <a:rPr lang="es-ES_tradnl" sz="2100" dirty="0" smtClean="0">
                <a:solidFill>
                  <a:schemeClr val="tx1"/>
                </a:solidFill>
                <a:latin typeface="+mn-lt"/>
              </a:rPr>
              <a:t> </a:t>
            </a:r>
            <a:r>
              <a:rPr lang="es-ES_tradnl" sz="2100" dirty="0" err="1" smtClean="0">
                <a:solidFill>
                  <a:schemeClr val="tx1"/>
                </a:solidFill>
                <a:latin typeface="+mn-lt"/>
              </a:rPr>
              <a:t>toimivaltaiseksi</a:t>
            </a:r>
            <a:r>
              <a:rPr lang="es-ES_tradnl" sz="2100" dirty="0" smtClean="0">
                <a:solidFill>
                  <a:schemeClr val="tx1"/>
                </a:solidFill>
                <a:latin typeface="+mn-lt"/>
              </a:rPr>
              <a:t> </a:t>
            </a:r>
            <a:r>
              <a:rPr lang="es-ES_tradnl" sz="2100" dirty="0" err="1" smtClean="0">
                <a:solidFill>
                  <a:schemeClr val="tx1"/>
                </a:solidFill>
                <a:latin typeface="+mn-lt"/>
              </a:rPr>
              <a:t>oikeusviraanomaiseksi</a:t>
            </a:r>
            <a:r>
              <a:rPr lang="es-ES_tradnl" sz="2100" dirty="0" smtClean="0">
                <a:solidFill>
                  <a:schemeClr val="tx1"/>
                </a:solidFill>
                <a:latin typeface="+mn-lt"/>
              </a:rPr>
              <a:t> </a:t>
            </a:r>
            <a:r>
              <a:rPr lang="es-ES_tradnl" sz="2100" dirty="0" err="1" smtClean="0">
                <a:solidFill>
                  <a:schemeClr val="tx1"/>
                </a:solidFill>
                <a:latin typeface="+mn-lt"/>
              </a:rPr>
              <a:t>lainsäädännössään</a:t>
            </a:r>
            <a:endParaRPr lang="es-ES_tradnl" sz="2100" dirty="0">
              <a:solidFill>
                <a:schemeClr val="tx1"/>
              </a:solidFill>
              <a:latin typeface="+mn-lt"/>
            </a:endParaRPr>
          </a:p>
        </p:txBody>
      </p:sp>
      <p:sp>
        <p:nvSpPr>
          <p:cNvPr id="4" name="Dia számának helye 3">
            <a:extLst>
              <a:ext uri="{FF2B5EF4-FFF2-40B4-BE49-F238E27FC236}">
                <a16:creationId xmlns:a16="http://schemas.microsoft.com/office/drawing/2014/main" id="{AEAA1F5E-C358-44B0-B19A-112190B1A433}"/>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1065649164"/>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1726</TotalTime>
  <Words>1526</Words>
  <Application>Microsoft Office PowerPoint</Application>
  <PresentationFormat>Widescreen</PresentationFormat>
  <Paragraphs>131</Paragraphs>
  <Slides>17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Trebuchet MS</vt:lpstr>
      <vt:lpstr>Wingdings</vt:lpstr>
      <vt:lpstr>Rückblick</vt:lpstr>
      <vt:lpstr>  </vt:lpstr>
      <vt:lpstr>YLEISKATSAUS </vt:lpstr>
      <vt:lpstr>EU:n oikeudellisen yhteistyön välineet </vt:lpstr>
      <vt:lpstr>EU:n oikeudellisen yhteistyön välineet </vt:lpstr>
      <vt:lpstr>EU:n oikeudellisen yhteistyön välineet </vt:lpstr>
      <vt:lpstr>EU:n oikeudellisen yhteistyön välineet </vt:lpstr>
      <vt:lpstr>EU:n OIKEUDELLISEN YHTEISTYÖN VÄLINEET &amp; EPPO </vt:lpstr>
      <vt:lpstr> VASTAVUOINEN TUNNISTAMINEN JA ENEMMÄN</vt:lpstr>
      <vt:lpstr> VASTAVUOINEN TUNNISTAMINEN JA ENEMMÄN</vt:lpstr>
      <vt:lpstr>VASTAVUOINEN TUNNISTAMINEN JA ENEMMÄN</vt:lpstr>
      <vt:lpstr>VASTAVUOINEN TUNNISTAMINEN JA ENEMMÄN </vt:lpstr>
      <vt:lpstr>VASTAVUOINEN TUNNISTAMINEN JA ENEMMÄN </vt:lpstr>
      <vt:lpstr>VASTAVUOINEN TUNNISTAMINEN JA ENEMMÄN </vt:lpstr>
      <vt:lpstr>VASTAVUOINEN TUNNISTAMINEN JA ENEMMÄN</vt:lpstr>
      <vt:lpstr>VASTAVUOINEN TUNNISTAMINEN JA ENEMMÄN </vt:lpstr>
      <vt:lpstr>TEHTÄVÄ: TESTAA TIETOSI</vt:lpstr>
      <vt:lpstr>KIITOS osallistumisestasi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TIESMAA Harri (JUST-EXT)</cp:lastModifiedBy>
  <cp:revision>70</cp:revision>
  <cp:lastPrinted>2016-10-12T07:25:39Z</cp:lastPrinted>
  <dcterms:created xsi:type="dcterms:W3CDTF">2020-09-29T09:53:56Z</dcterms:created>
  <dcterms:modified xsi:type="dcterms:W3CDTF">2022-08-12T10:11:06Z</dcterms:modified>
</cp:coreProperties>
</file>